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 id="2147483660" r:id="rId5"/>
    <p:sldMasterId id="2147483661" r:id="rId6"/>
    <p:sldMasterId id="2147483662" r:id="rId7"/>
    <p:sldMasterId id="2147483663"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0.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9" name="Shape 19"/>
        <p:cNvGrpSpPr/>
        <p:nvPr/>
      </p:nvGrpSpPr>
      <p:grpSpPr>
        <a:xfrm>
          <a:off x="0" y="0"/>
          <a:ext cx="0" cy="0"/>
          <a:chOff x="0" y="0"/>
          <a:chExt cx="0" cy="0"/>
        </a:xfrm>
      </p:grpSpPr>
      <p:sp>
        <p:nvSpPr>
          <p:cNvPr id="20" name="Google Shape;20;p2"/>
          <p:cNvSpPr txBox="1"/>
          <p:nvPr>
            <p:ph type="ctrTitle"/>
          </p:nvPr>
        </p:nvSpPr>
        <p:spPr>
          <a:xfrm>
            <a:off x="722376" y="1820206"/>
            <a:ext cx="7772400" cy="1828800"/>
          </a:xfrm>
          <a:prstGeom prst="rect">
            <a:avLst/>
          </a:prstGeom>
          <a:noFill/>
          <a:ln>
            <a:noFill/>
          </a:ln>
        </p:spPr>
        <p:txBody>
          <a:bodyPr anchorCtr="0" anchor="b" bIns="45700" lIns="45700" spcFirstLastPara="1" rIns="45700" wrap="square" tIns="45700"/>
          <a:lstStyle>
            <a:lvl1pPr lvl="0" algn="r">
              <a:spcBef>
                <a:spcPts val="0"/>
              </a:spcBef>
              <a:spcAft>
                <a:spcPts val="0"/>
              </a:spcAft>
              <a:buSzPts val="1400"/>
              <a:buNone/>
              <a:defRPr b="1" sz="4500">
                <a:solidFill>
                  <a:srgbClr val="FF8C3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 type="subTitle"/>
          </p:nvPr>
        </p:nvSpPr>
        <p:spPr>
          <a:xfrm>
            <a:off x="722376" y="3685032"/>
            <a:ext cx="7772400" cy="914400"/>
          </a:xfrm>
          <a:prstGeom prst="rect">
            <a:avLst/>
          </a:prstGeom>
          <a:noFill/>
          <a:ln>
            <a:noFill/>
          </a:ln>
        </p:spPr>
        <p:txBody>
          <a:bodyPr anchorCtr="0" anchor="t" bIns="45700" lIns="182875" spcFirstLastPara="1" rIns="91425" wrap="square" tIns="0"/>
          <a:lstStyle>
            <a:lvl1pPr lvl="0" algn="r">
              <a:spcBef>
                <a:spcPts val="0"/>
              </a:spcBef>
              <a:spcAft>
                <a:spcPts val="0"/>
              </a:spcAft>
              <a:buSzPts val="1600"/>
              <a:buNone/>
              <a:defRPr sz="2000">
                <a:solidFill>
                  <a:srgbClr val="78766F"/>
                </a:solidFill>
              </a:defRPr>
            </a:lvl1pPr>
            <a:lvl2pPr lvl="1" algn="ctr">
              <a:spcBef>
                <a:spcPts val="250"/>
              </a:spcBef>
              <a:spcAft>
                <a:spcPts val="0"/>
              </a:spcAft>
              <a:buSzPts val="1800"/>
              <a:buNone/>
              <a:defRPr/>
            </a:lvl2pPr>
            <a:lvl3pPr lvl="2" algn="ctr">
              <a:spcBef>
                <a:spcPts val="250"/>
              </a:spcBef>
              <a:spcAft>
                <a:spcPts val="0"/>
              </a:spcAft>
              <a:buSzPts val="1800"/>
              <a:buNone/>
              <a:defRPr/>
            </a:lvl3pPr>
            <a:lvl4pPr lvl="3" algn="ctr">
              <a:spcBef>
                <a:spcPts val="225"/>
              </a:spcBef>
              <a:spcAft>
                <a:spcPts val="0"/>
              </a:spcAft>
              <a:buSzPts val="2016"/>
              <a:buNone/>
              <a:defRPr/>
            </a:lvl4pPr>
            <a:lvl5pPr lvl="4" algn="ctr">
              <a:spcBef>
                <a:spcPts val="250"/>
              </a:spcBef>
              <a:spcAft>
                <a:spcPts val="0"/>
              </a:spcAft>
              <a:buSzPts val="1800"/>
              <a:buNone/>
              <a:defRPr/>
            </a:lvl5pPr>
            <a:lvl6pPr lvl="5" algn="ctr">
              <a:spcBef>
                <a:spcPts val="250"/>
              </a:spcBef>
              <a:spcAft>
                <a:spcPts val="0"/>
              </a:spcAft>
              <a:buSzPts val="1800"/>
              <a:buNone/>
              <a:defRPr/>
            </a:lvl6pPr>
            <a:lvl7pPr lvl="6" algn="ctr">
              <a:spcBef>
                <a:spcPts val="255"/>
              </a:spcBef>
              <a:spcAft>
                <a:spcPts val="0"/>
              </a:spcAft>
              <a:buSzPts val="1800"/>
              <a:buNone/>
              <a:defRPr/>
            </a:lvl7pPr>
            <a:lvl8pPr lvl="7" algn="ctr">
              <a:spcBef>
                <a:spcPts val="257"/>
              </a:spcBef>
              <a:spcAft>
                <a:spcPts val="0"/>
              </a:spcAft>
              <a:buSzPts val="1800"/>
              <a:buNone/>
              <a:defRPr/>
            </a:lvl8pPr>
            <a:lvl9pPr lvl="8" algn="ctr">
              <a:spcBef>
                <a:spcPts val="255"/>
              </a:spcBef>
              <a:spcAft>
                <a:spcPts val="0"/>
              </a:spcAft>
              <a:buSzPts val="1800"/>
              <a:buNone/>
              <a:defRPr/>
            </a:lvl9pPr>
          </a:lstStyle>
          <a:p/>
        </p:txBody>
      </p:sp>
      <p:sp>
        <p:nvSpPr>
          <p:cNvPr id="22" name="Google Shape;22;p2"/>
          <p:cNvSpPr txBox="1"/>
          <p:nvPr>
            <p:ph idx="10" type="dt"/>
          </p:nvPr>
        </p:nvSpPr>
        <p:spPr>
          <a:xfrm>
            <a:off x="3776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1" type="ftr"/>
          </p:nvPr>
        </p:nvSpPr>
        <p:spPr>
          <a:xfrm>
            <a:off x="6062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2" type="sldNum"/>
          </p:nvPr>
        </p:nvSpPr>
        <p:spPr>
          <a:xfrm>
            <a:off x="8348662" y="6111875"/>
            <a:ext cx="457200"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1pPr>
            <a:lvl2pPr indent="0" lvl="1"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2pPr>
            <a:lvl3pPr indent="0" lvl="2"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3pPr>
            <a:lvl4pPr indent="0" lvl="3"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4pPr>
            <a:lvl5pPr indent="0" lvl="4"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5pPr>
            <a:lvl6pPr indent="0" lvl="5"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6pPr>
            <a:lvl7pPr indent="0" lvl="6"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7pPr>
            <a:lvl8pPr indent="0" lvl="7"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8pPr>
            <a:lvl9pPr indent="0" lvl="8"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104" name="Shape 104"/>
        <p:cNvGrpSpPr/>
        <p:nvPr/>
      </p:nvGrpSpPr>
      <p:grpSpPr>
        <a:xfrm>
          <a:off x="0" y="0"/>
          <a:ext cx="0" cy="0"/>
          <a:chOff x="0" y="0"/>
          <a:chExt cx="0" cy="0"/>
        </a:xfrm>
      </p:grpSpPr>
      <p:sp>
        <p:nvSpPr>
          <p:cNvPr id="105" name="Google Shape;105;p14"/>
          <p:cNvSpPr txBox="1"/>
          <p:nvPr>
            <p:ph idx="10" type="dt"/>
          </p:nvPr>
        </p:nvSpPr>
        <p:spPr>
          <a:xfrm>
            <a:off x="3776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4"/>
          <p:cNvSpPr txBox="1"/>
          <p:nvPr>
            <p:ph idx="11" type="ftr"/>
          </p:nvPr>
        </p:nvSpPr>
        <p:spPr>
          <a:xfrm>
            <a:off x="6062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4"/>
          <p:cNvSpPr txBox="1"/>
          <p:nvPr>
            <p:ph idx="12" type="sldNum"/>
          </p:nvPr>
        </p:nvSpPr>
        <p:spPr>
          <a:xfrm>
            <a:off x="8348662" y="6111875"/>
            <a:ext cx="457200"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1pPr>
            <a:lvl2pPr indent="0" lvl="1"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2pPr>
            <a:lvl3pPr indent="0" lvl="2"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3pPr>
            <a:lvl4pPr indent="0" lvl="3"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4pPr>
            <a:lvl5pPr indent="0" lvl="4"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5pPr>
            <a:lvl6pPr indent="0" lvl="5"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6pPr>
            <a:lvl7pPr indent="0" lvl="6"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7pPr>
            <a:lvl8pPr indent="0" lvl="7"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8pPr>
            <a:lvl9pPr indent="0" lvl="8"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16" name="Shape 116"/>
        <p:cNvGrpSpPr/>
        <p:nvPr/>
      </p:nvGrpSpPr>
      <p:grpSpPr>
        <a:xfrm>
          <a:off x="0" y="0"/>
          <a:ext cx="0" cy="0"/>
          <a:chOff x="0" y="0"/>
          <a:chExt cx="0" cy="0"/>
        </a:xfrm>
      </p:grpSpPr>
      <p:sp>
        <p:nvSpPr>
          <p:cNvPr id="117" name="Google Shape;117;p16"/>
          <p:cNvSpPr txBox="1"/>
          <p:nvPr>
            <p:ph type="title"/>
          </p:nvPr>
        </p:nvSpPr>
        <p:spPr>
          <a:xfrm>
            <a:off x="457200" y="5012056"/>
            <a:ext cx="8229600" cy="1051560"/>
          </a:xfrm>
          <a:prstGeom prst="rect">
            <a:avLst/>
          </a:prstGeom>
          <a:noFill/>
          <a:ln>
            <a:noFill/>
          </a:ln>
        </p:spPr>
        <p:txBody>
          <a:bodyPr anchorCtr="0" anchor="t" bIns="45700" lIns="91425" spcFirstLastPara="1" rIns="91425" wrap="square" tIns="45700"/>
          <a:lstStyle>
            <a:lvl1pPr lvl="0" algn="l">
              <a:spcBef>
                <a:spcPts val="0"/>
              </a:spcBef>
              <a:spcAft>
                <a:spcPts val="0"/>
              </a:spcAft>
              <a:buClr>
                <a:srgbClr val="78766F"/>
              </a:buClr>
              <a:buSzPts val="3600"/>
              <a:buFont typeface="Verdana"/>
              <a:buNone/>
              <a:defRPr b="0" sz="3600">
                <a:solidFill>
                  <a:srgbClr val="78766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6"/>
          <p:cNvSpPr txBox="1"/>
          <p:nvPr>
            <p:ph idx="1" type="body"/>
          </p:nvPr>
        </p:nvSpPr>
        <p:spPr>
          <a:xfrm>
            <a:off x="6462712" y="533400"/>
            <a:ext cx="2240280" cy="4211480"/>
          </a:xfrm>
          <a:prstGeom prst="rect">
            <a:avLst/>
          </a:prstGeom>
          <a:noFill/>
          <a:ln>
            <a:noFill/>
          </a:ln>
        </p:spPr>
        <p:txBody>
          <a:bodyPr anchorCtr="0" anchor="t" bIns="45700" lIns="91425" spcFirstLastPara="1" rIns="91425" wrap="square" tIns="91425"/>
          <a:lstStyle>
            <a:lvl1pPr indent="-228600" lvl="0" marL="457200" algn="l">
              <a:spcBef>
                <a:spcPts val="0"/>
              </a:spcBef>
              <a:spcAft>
                <a:spcPts val="0"/>
              </a:spcAft>
              <a:buSzPts val="1120"/>
              <a:buNone/>
              <a:defRPr sz="1400">
                <a:solidFill>
                  <a:srgbClr val="FFFFFF"/>
                </a:solidFill>
              </a:defRPr>
            </a:lvl1pPr>
            <a:lvl2pPr indent="-304800" lvl="1" marL="914400" algn="l">
              <a:spcBef>
                <a:spcPts val="250"/>
              </a:spcBef>
              <a:spcAft>
                <a:spcPts val="0"/>
              </a:spcAft>
              <a:buSzPts val="1200"/>
              <a:buChar char="◦"/>
              <a:defRPr sz="1200">
                <a:solidFill>
                  <a:srgbClr val="FFFFFF"/>
                </a:solidFill>
              </a:defRPr>
            </a:lvl2pPr>
            <a:lvl3pPr indent="-292100" lvl="2" marL="1371600" algn="l">
              <a:spcBef>
                <a:spcPts val="250"/>
              </a:spcBef>
              <a:spcAft>
                <a:spcPts val="0"/>
              </a:spcAft>
              <a:buSzPts val="1000"/>
              <a:buChar char="⚫"/>
              <a:defRPr sz="1000">
                <a:solidFill>
                  <a:srgbClr val="FFFFFF"/>
                </a:solidFill>
              </a:defRPr>
            </a:lvl3pPr>
            <a:lvl4pPr indent="-292608" lvl="3" marL="1828800" algn="l">
              <a:spcBef>
                <a:spcPts val="225"/>
              </a:spcBef>
              <a:spcAft>
                <a:spcPts val="0"/>
              </a:spcAft>
              <a:buSzPts val="1008"/>
              <a:buChar char="◦"/>
              <a:defRPr sz="900">
                <a:solidFill>
                  <a:srgbClr val="FFFFFF"/>
                </a:solidFill>
              </a:defRPr>
            </a:lvl4pPr>
            <a:lvl5pPr indent="-285750" lvl="4" marL="2286000" algn="l">
              <a:spcBef>
                <a:spcPts val="250"/>
              </a:spcBef>
              <a:spcAft>
                <a:spcPts val="0"/>
              </a:spcAft>
              <a:buSzPts val="900"/>
              <a:buChar char="⚫"/>
              <a:defRPr sz="900">
                <a:solidFill>
                  <a:srgbClr val="FFFFFF"/>
                </a:solidFill>
              </a:defRPr>
            </a:lvl5pPr>
            <a:lvl6pPr indent="-342900" lvl="5" marL="2743200" algn="l">
              <a:spcBef>
                <a:spcPts val="250"/>
              </a:spcBef>
              <a:spcAft>
                <a:spcPts val="0"/>
              </a:spcAft>
              <a:buSzPts val="1800"/>
              <a:buChar char="◦"/>
              <a:defRPr/>
            </a:lvl6pPr>
            <a:lvl7pPr indent="-342900" lvl="6" marL="3200400" algn="l">
              <a:spcBef>
                <a:spcPts val="255"/>
              </a:spcBef>
              <a:spcAft>
                <a:spcPts val="0"/>
              </a:spcAft>
              <a:buSzPts val="1800"/>
              <a:buChar char="⚫"/>
              <a:defRPr/>
            </a:lvl7pPr>
            <a:lvl8pPr indent="-342900" lvl="7" marL="3657600" algn="l">
              <a:spcBef>
                <a:spcPts val="257"/>
              </a:spcBef>
              <a:spcAft>
                <a:spcPts val="0"/>
              </a:spcAft>
              <a:buSzPts val="1800"/>
              <a:buChar char="◦"/>
              <a:defRPr/>
            </a:lvl8pPr>
            <a:lvl9pPr indent="-342900" lvl="8" marL="4114800" algn="l">
              <a:spcBef>
                <a:spcPts val="255"/>
              </a:spcBef>
              <a:spcAft>
                <a:spcPts val="0"/>
              </a:spcAft>
              <a:buSzPts val="1800"/>
              <a:buChar char="⚫"/>
              <a:defRPr/>
            </a:lvl9pPr>
          </a:lstStyle>
          <a:p/>
        </p:txBody>
      </p:sp>
      <p:sp>
        <p:nvSpPr>
          <p:cNvPr id="119" name="Google Shape;119;p16"/>
          <p:cNvSpPr/>
          <p:nvPr>
            <p:ph idx="2" type="pic"/>
          </p:nvPr>
        </p:nvSpPr>
        <p:spPr>
          <a:xfrm>
            <a:off x="421480" y="435768"/>
            <a:ext cx="5925312" cy="4343400"/>
          </a:xfrm>
          <a:prstGeom prst="snipRoundRect">
            <a:avLst>
              <a:gd fmla="val 1040" name="adj1"/>
              <a:gd fmla="val 0" name="adj2"/>
            </a:avLst>
          </a:prstGeom>
          <a:solidFill>
            <a:srgbClr val="4F4D49"/>
          </a:solidFill>
          <a:ln>
            <a:noFill/>
          </a:ln>
        </p:spPr>
        <p:txBody>
          <a:bodyPr anchorCtr="0" anchor="t" bIns="45700" lIns="182875" spcFirstLastPara="1" rIns="91425" wrap="square" tIns="91425"/>
          <a:lstStyle>
            <a:lvl1pPr lvl="0" marR="0" rtl="0" algn="l">
              <a:spcBef>
                <a:spcPts val="250"/>
              </a:spcBef>
              <a:spcAft>
                <a:spcPts val="0"/>
              </a:spcAft>
              <a:buClr>
                <a:schemeClr val="accent1"/>
              </a:buClr>
              <a:buSzPts val="2560"/>
              <a:buFont typeface="Noto Sans Symbols"/>
              <a:buNone/>
              <a:defRPr b="0" i="0" sz="3200" u="none" cap="none" strike="noStrike">
                <a:solidFill>
                  <a:schemeClr val="dk1"/>
                </a:solidFill>
                <a:latin typeface="Verdana"/>
                <a:ea typeface="Verdana"/>
                <a:cs typeface="Verdana"/>
                <a:sym typeface="Verdana"/>
              </a:defRPr>
            </a:lvl1pPr>
            <a:lvl2pPr lvl="1" marR="0" rtl="0" algn="l">
              <a:spcBef>
                <a:spcPts val="250"/>
              </a:spcBef>
              <a:spcAft>
                <a:spcPts val="0"/>
              </a:spcAft>
              <a:buClr>
                <a:schemeClr val="accent1"/>
              </a:buClr>
              <a:buSzPts val="2400"/>
              <a:buFont typeface="Verdana"/>
              <a:buChar char="◦"/>
              <a:defRPr b="0" i="0" sz="2400" u="none" cap="none" strike="noStrike">
                <a:solidFill>
                  <a:schemeClr val="dk1"/>
                </a:solidFill>
                <a:latin typeface="Verdana"/>
                <a:ea typeface="Verdana"/>
                <a:cs typeface="Verdana"/>
                <a:sym typeface="Verdana"/>
              </a:defRPr>
            </a:lvl2pPr>
            <a:lvl3pPr lvl="2" marR="0" rtl="0" algn="l">
              <a:spcBef>
                <a:spcPts val="250"/>
              </a:spcBef>
              <a:spcAft>
                <a:spcPts val="0"/>
              </a:spcAft>
              <a:buClr>
                <a:srgbClr val="ED3742"/>
              </a:buClr>
              <a:buSzPts val="2200"/>
              <a:buFont typeface="Noto Sans Symbols"/>
              <a:buChar char="⚫"/>
              <a:defRPr b="0" i="0" sz="2200" u="none" cap="none" strike="noStrike">
                <a:solidFill>
                  <a:schemeClr val="dk1"/>
                </a:solidFill>
                <a:latin typeface="Verdana"/>
                <a:ea typeface="Verdana"/>
                <a:cs typeface="Verdana"/>
                <a:sym typeface="Verdana"/>
              </a:defRPr>
            </a:lvl3pPr>
            <a:lvl4pPr lvl="3" marR="0" rtl="0" algn="l">
              <a:spcBef>
                <a:spcPts val="225"/>
              </a:spcBef>
              <a:spcAft>
                <a:spcPts val="0"/>
              </a:spcAft>
              <a:buClr>
                <a:srgbClr val="ED3742"/>
              </a:buClr>
              <a:buSzPts val="2128"/>
              <a:buFont typeface="Verdana"/>
              <a:buChar char="◦"/>
              <a:defRPr b="0" i="0" sz="1900" u="none" cap="none" strike="noStrike">
                <a:solidFill>
                  <a:schemeClr val="dk1"/>
                </a:solidFill>
                <a:latin typeface="Verdana"/>
                <a:ea typeface="Verdana"/>
                <a:cs typeface="Verdana"/>
                <a:sym typeface="Verdana"/>
              </a:defRPr>
            </a:lvl4pPr>
            <a:lvl5pPr lvl="4" marR="0" rtl="0" algn="l">
              <a:spcBef>
                <a:spcPts val="250"/>
              </a:spcBef>
              <a:spcAft>
                <a:spcPts val="0"/>
              </a:spcAft>
              <a:buClr>
                <a:srgbClr val="4A85BF"/>
              </a:buClr>
              <a:buSzPts val="2000"/>
              <a:buFont typeface="Noto Sans Symbols"/>
              <a:buChar char="⚫"/>
              <a:defRPr b="0" i="0" sz="2000" u="none" cap="none" strike="noStrike">
                <a:solidFill>
                  <a:schemeClr val="dk1"/>
                </a:solidFill>
                <a:latin typeface="Verdana"/>
                <a:ea typeface="Verdana"/>
                <a:cs typeface="Verdana"/>
                <a:sym typeface="Verdana"/>
              </a:defRPr>
            </a:lvl5pPr>
            <a:lvl6pPr lvl="5" marR="0" rtl="0" algn="l">
              <a:spcBef>
                <a:spcPts val="250"/>
              </a:spcBef>
              <a:spcAft>
                <a:spcPts val="0"/>
              </a:spcAft>
              <a:buClr>
                <a:srgbClr val="4882BE"/>
              </a:buClr>
              <a:buSzPts val="1700"/>
              <a:buFont typeface="Verdana"/>
              <a:buChar char="◦"/>
              <a:defRPr b="0" i="0" sz="1700" u="none" cap="none" strike="noStrike">
                <a:solidFill>
                  <a:schemeClr val="dk1"/>
                </a:solidFill>
                <a:latin typeface="Verdana"/>
                <a:ea typeface="Verdana"/>
                <a:cs typeface="Verdana"/>
                <a:sym typeface="Verdana"/>
              </a:defRPr>
            </a:lvl6pPr>
            <a:lvl7pPr lvl="6"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lvl="7"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lvl="8"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120" name="Google Shape;120;p16"/>
          <p:cNvSpPr txBox="1"/>
          <p:nvPr>
            <p:ph idx="10" type="dt"/>
          </p:nvPr>
        </p:nvSpPr>
        <p:spPr>
          <a:xfrm>
            <a:off x="3776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6"/>
          <p:cNvSpPr txBox="1"/>
          <p:nvPr>
            <p:ph idx="11" type="ftr"/>
          </p:nvPr>
        </p:nvSpPr>
        <p:spPr>
          <a:xfrm>
            <a:off x="6062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6"/>
          <p:cNvSpPr txBox="1"/>
          <p:nvPr>
            <p:ph idx="12" type="sldNum"/>
          </p:nvPr>
        </p:nvSpPr>
        <p:spPr>
          <a:xfrm>
            <a:off x="8348662" y="6111875"/>
            <a:ext cx="457200"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1pPr>
            <a:lvl2pPr indent="0" lvl="1"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2pPr>
            <a:lvl3pPr indent="0" lvl="2"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3pPr>
            <a:lvl4pPr indent="0" lvl="3"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4pPr>
            <a:lvl5pPr indent="0" lvl="4"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5pPr>
            <a:lvl6pPr indent="0" lvl="5"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6pPr>
            <a:lvl7pPr indent="0" lvl="6"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7pPr>
            <a:lvl8pPr indent="0" lvl="7"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8pPr>
            <a:lvl9pPr indent="0" lvl="8"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5" name="Shape 35"/>
        <p:cNvGrpSpPr/>
        <p:nvPr/>
      </p:nvGrpSpPr>
      <p:grpSpPr>
        <a:xfrm>
          <a:off x="0" y="0"/>
          <a:ext cx="0" cy="0"/>
          <a:chOff x="0" y="0"/>
          <a:chExt cx="0" cy="0"/>
        </a:xfrm>
      </p:grpSpPr>
      <p:sp>
        <p:nvSpPr>
          <p:cNvPr id="36" name="Google Shape;36;p4"/>
          <p:cNvSpPr txBox="1"/>
          <p:nvPr>
            <p:ph type="title"/>
          </p:nvPr>
        </p:nvSpPr>
        <p:spPr>
          <a:xfrm>
            <a:off x="502920" y="4983480"/>
            <a:ext cx="8183880" cy="105156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 type="body"/>
          </p:nvPr>
        </p:nvSpPr>
        <p:spPr>
          <a:xfrm>
            <a:off x="502920" y="530352"/>
            <a:ext cx="8183880" cy="4187952"/>
          </a:xfrm>
          <a:prstGeom prst="rect">
            <a:avLst/>
          </a:prstGeom>
          <a:noFill/>
          <a:ln>
            <a:noFill/>
          </a:ln>
        </p:spPr>
        <p:txBody>
          <a:bodyPr anchorCtr="0" anchor="t" bIns="45700" lIns="182875" spcFirstLastPara="1" rIns="91425" wrap="square" tIns="91425"/>
          <a:lstStyle>
            <a:lvl1pPr indent="-320040" lvl="0" marL="457200" algn="l">
              <a:spcBef>
                <a:spcPts val="250"/>
              </a:spcBef>
              <a:spcAft>
                <a:spcPts val="0"/>
              </a:spcAft>
              <a:buSzPts val="1440"/>
              <a:buChar char="●"/>
              <a:defRPr/>
            </a:lvl1pPr>
            <a:lvl2pPr indent="-342900" lvl="1" marL="914400" algn="l">
              <a:spcBef>
                <a:spcPts val="250"/>
              </a:spcBef>
              <a:spcAft>
                <a:spcPts val="0"/>
              </a:spcAft>
              <a:buSzPts val="1800"/>
              <a:buChar char="◦"/>
              <a:defRPr/>
            </a:lvl2pPr>
            <a:lvl3pPr indent="-342900" lvl="2" marL="1371600" algn="l">
              <a:spcBef>
                <a:spcPts val="250"/>
              </a:spcBef>
              <a:spcAft>
                <a:spcPts val="0"/>
              </a:spcAft>
              <a:buSzPts val="1800"/>
              <a:buChar char="⚫"/>
              <a:defRPr/>
            </a:lvl3pPr>
            <a:lvl4pPr indent="-356616" lvl="3" marL="1828800" algn="l">
              <a:spcBef>
                <a:spcPts val="225"/>
              </a:spcBef>
              <a:spcAft>
                <a:spcPts val="0"/>
              </a:spcAft>
              <a:buSzPts val="2016"/>
              <a:buChar char="◦"/>
              <a:defRPr/>
            </a:lvl4pPr>
            <a:lvl5pPr indent="-342900" lvl="4" marL="2286000" algn="l">
              <a:spcBef>
                <a:spcPts val="250"/>
              </a:spcBef>
              <a:spcAft>
                <a:spcPts val="0"/>
              </a:spcAft>
              <a:buSzPts val="1800"/>
              <a:buChar char="⚫"/>
              <a:defRPr/>
            </a:lvl5pPr>
            <a:lvl6pPr indent="-342900" lvl="5" marL="2743200" algn="l">
              <a:spcBef>
                <a:spcPts val="250"/>
              </a:spcBef>
              <a:spcAft>
                <a:spcPts val="0"/>
              </a:spcAft>
              <a:buSzPts val="1800"/>
              <a:buChar char="◦"/>
              <a:defRPr/>
            </a:lvl6pPr>
            <a:lvl7pPr indent="-342900" lvl="6" marL="3200400" algn="l">
              <a:spcBef>
                <a:spcPts val="255"/>
              </a:spcBef>
              <a:spcAft>
                <a:spcPts val="0"/>
              </a:spcAft>
              <a:buSzPts val="1800"/>
              <a:buChar char="⚫"/>
              <a:defRPr/>
            </a:lvl7pPr>
            <a:lvl8pPr indent="-342900" lvl="7" marL="3657600" algn="l">
              <a:spcBef>
                <a:spcPts val="257"/>
              </a:spcBef>
              <a:spcAft>
                <a:spcPts val="0"/>
              </a:spcAft>
              <a:buSzPts val="1800"/>
              <a:buChar char="◦"/>
              <a:defRPr/>
            </a:lvl8pPr>
            <a:lvl9pPr indent="-342900" lvl="8" marL="4114800" algn="l">
              <a:spcBef>
                <a:spcPts val="255"/>
              </a:spcBef>
              <a:spcAft>
                <a:spcPts val="0"/>
              </a:spcAft>
              <a:buSzPts val="1800"/>
              <a:buChar char="⚫"/>
              <a:defRPr/>
            </a:lvl9pPr>
          </a:lstStyle>
          <a:p/>
        </p:txBody>
      </p:sp>
      <p:sp>
        <p:nvSpPr>
          <p:cNvPr id="38" name="Google Shape;38;p4"/>
          <p:cNvSpPr txBox="1"/>
          <p:nvPr>
            <p:ph idx="10" type="dt"/>
          </p:nvPr>
        </p:nvSpPr>
        <p:spPr>
          <a:xfrm>
            <a:off x="3776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
          <p:cNvSpPr txBox="1"/>
          <p:nvPr>
            <p:ph idx="11" type="ftr"/>
          </p:nvPr>
        </p:nvSpPr>
        <p:spPr>
          <a:xfrm>
            <a:off x="6062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
          <p:cNvSpPr txBox="1"/>
          <p:nvPr>
            <p:ph idx="12" type="sldNum"/>
          </p:nvPr>
        </p:nvSpPr>
        <p:spPr>
          <a:xfrm>
            <a:off x="8348662" y="6111875"/>
            <a:ext cx="457200"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1pPr>
            <a:lvl2pPr indent="0" lvl="1"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2pPr>
            <a:lvl3pPr indent="0" lvl="2"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3pPr>
            <a:lvl4pPr indent="0" lvl="3"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4pPr>
            <a:lvl5pPr indent="0" lvl="4"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5pPr>
            <a:lvl6pPr indent="0" lvl="5"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6pPr>
            <a:lvl7pPr indent="0" lvl="6"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7pPr>
            <a:lvl8pPr indent="0" lvl="7"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8pPr>
            <a:lvl9pPr indent="0" lvl="8"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41" name="Shape 41"/>
        <p:cNvGrpSpPr/>
        <p:nvPr/>
      </p:nvGrpSpPr>
      <p:grpSpPr>
        <a:xfrm>
          <a:off x="0" y="0"/>
          <a:ext cx="0" cy="0"/>
          <a:chOff x="0" y="0"/>
          <a:chExt cx="0" cy="0"/>
        </a:xfrm>
      </p:grpSpPr>
      <p:sp>
        <p:nvSpPr>
          <p:cNvPr id="42" name="Google Shape;42;p5"/>
          <p:cNvSpPr txBox="1"/>
          <p:nvPr>
            <p:ph type="title"/>
          </p:nvPr>
        </p:nvSpPr>
        <p:spPr>
          <a:xfrm rot="5400000">
            <a:off x="4991100" y="2171704"/>
            <a:ext cx="5257799" cy="19812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 type="body"/>
          </p:nvPr>
        </p:nvSpPr>
        <p:spPr>
          <a:xfrm rot="5400000">
            <a:off x="876300" y="190503"/>
            <a:ext cx="5257801" cy="5943600"/>
          </a:xfrm>
          <a:prstGeom prst="rect">
            <a:avLst/>
          </a:prstGeom>
          <a:noFill/>
          <a:ln>
            <a:noFill/>
          </a:ln>
        </p:spPr>
        <p:txBody>
          <a:bodyPr anchorCtr="0" anchor="t" bIns="45700" lIns="182875" spcFirstLastPara="1" rIns="91425" wrap="square" tIns="91425"/>
          <a:lstStyle>
            <a:lvl1pPr indent="-320040" lvl="0" marL="457200" algn="l">
              <a:spcBef>
                <a:spcPts val="250"/>
              </a:spcBef>
              <a:spcAft>
                <a:spcPts val="0"/>
              </a:spcAft>
              <a:buSzPts val="1440"/>
              <a:buChar char="●"/>
              <a:defRPr/>
            </a:lvl1pPr>
            <a:lvl2pPr indent="-342900" lvl="1" marL="914400" algn="l">
              <a:spcBef>
                <a:spcPts val="250"/>
              </a:spcBef>
              <a:spcAft>
                <a:spcPts val="0"/>
              </a:spcAft>
              <a:buSzPts val="1800"/>
              <a:buChar char="◦"/>
              <a:defRPr/>
            </a:lvl2pPr>
            <a:lvl3pPr indent="-342900" lvl="2" marL="1371600" algn="l">
              <a:spcBef>
                <a:spcPts val="250"/>
              </a:spcBef>
              <a:spcAft>
                <a:spcPts val="0"/>
              </a:spcAft>
              <a:buSzPts val="1800"/>
              <a:buChar char="⚫"/>
              <a:defRPr/>
            </a:lvl3pPr>
            <a:lvl4pPr indent="-356616" lvl="3" marL="1828800" algn="l">
              <a:spcBef>
                <a:spcPts val="225"/>
              </a:spcBef>
              <a:spcAft>
                <a:spcPts val="0"/>
              </a:spcAft>
              <a:buSzPts val="2016"/>
              <a:buChar char="◦"/>
              <a:defRPr/>
            </a:lvl4pPr>
            <a:lvl5pPr indent="-342900" lvl="4" marL="2286000" algn="l">
              <a:spcBef>
                <a:spcPts val="250"/>
              </a:spcBef>
              <a:spcAft>
                <a:spcPts val="0"/>
              </a:spcAft>
              <a:buSzPts val="1800"/>
              <a:buChar char="⚫"/>
              <a:defRPr/>
            </a:lvl5pPr>
            <a:lvl6pPr indent="-342900" lvl="5" marL="2743200" algn="l">
              <a:spcBef>
                <a:spcPts val="250"/>
              </a:spcBef>
              <a:spcAft>
                <a:spcPts val="0"/>
              </a:spcAft>
              <a:buSzPts val="1800"/>
              <a:buChar char="◦"/>
              <a:defRPr/>
            </a:lvl6pPr>
            <a:lvl7pPr indent="-342900" lvl="6" marL="3200400" algn="l">
              <a:spcBef>
                <a:spcPts val="255"/>
              </a:spcBef>
              <a:spcAft>
                <a:spcPts val="0"/>
              </a:spcAft>
              <a:buSzPts val="1800"/>
              <a:buChar char="⚫"/>
              <a:defRPr/>
            </a:lvl7pPr>
            <a:lvl8pPr indent="-342900" lvl="7" marL="3657600" algn="l">
              <a:spcBef>
                <a:spcPts val="257"/>
              </a:spcBef>
              <a:spcAft>
                <a:spcPts val="0"/>
              </a:spcAft>
              <a:buSzPts val="1800"/>
              <a:buChar char="◦"/>
              <a:defRPr/>
            </a:lvl8pPr>
            <a:lvl9pPr indent="-342900" lvl="8" marL="4114800" algn="l">
              <a:spcBef>
                <a:spcPts val="255"/>
              </a:spcBef>
              <a:spcAft>
                <a:spcPts val="0"/>
              </a:spcAft>
              <a:buSzPts val="1800"/>
              <a:buChar char="⚫"/>
              <a:defRPr/>
            </a:lvl9pPr>
          </a:lstStyle>
          <a:p/>
        </p:txBody>
      </p:sp>
      <p:sp>
        <p:nvSpPr>
          <p:cNvPr id="44" name="Google Shape;44;p5"/>
          <p:cNvSpPr txBox="1"/>
          <p:nvPr>
            <p:ph idx="10" type="dt"/>
          </p:nvPr>
        </p:nvSpPr>
        <p:spPr>
          <a:xfrm>
            <a:off x="3776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
          <p:cNvSpPr txBox="1"/>
          <p:nvPr>
            <p:ph idx="11" type="ftr"/>
          </p:nvPr>
        </p:nvSpPr>
        <p:spPr>
          <a:xfrm>
            <a:off x="6062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
          <p:cNvSpPr txBox="1"/>
          <p:nvPr>
            <p:ph idx="12" type="sldNum"/>
          </p:nvPr>
        </p:nvSpPr>
        <p:spPr>
          <a:xfrm>
            <a:off x="8348662" y="6111875"/>
            <a:ext cx="457200"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1pPr>
            <a:lvl2pPr indent="0" lvl="1"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2pPr>
            <a:lvl3pPr indent="0" lvl="2"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3pPr>
            <a:lvl4pPr indent="0" lvl="3"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4pPr>
            <a:lvl5pPr indent="0" lvl="4"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5pPr>
            <a:lvl6pPr indent="0" lvl="5"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6pPr>
            <a:lvl7pPr indent="0" lvl="6"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7pPr>
            <a:lvl8pPr indent="0" lvl="7"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8pPr>
            <a:lvl9pPr indent="0" lvl="8"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7" name="Shape 47"/>
        <p:cNvGrpSpPr/>
        <p:nvPr/>
      </p:nvGrpSpPr>
      <p:grpSpPr>
        <a:xfrm>
          <a:off x="0" y="0"/>
          <a:ext cx="0" cy="0"/>
          <a:chOff x="0" y="0"/>
          <a:chExt cx="0" cy="0"/>
        </a:xfrm>
      </p:grpSpPr>
      <p:sp>
        <p:nvSpPr>
          <p:cNvPr id="48" name="Google Shape;48;p6"/>
          <p:cNvSpPr txBox="1"/>
          <p:nvPr>
            <p:ph type="title"/>
          </p:nvPr>
        </p:nvSpPr>
        <p:spPr>
          <a:xfrm>
            <a:off x="502920" y="4983480"/>
            <a:ext cx="8183880" cy="105156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 type="body"/>
          </p:nvPr>
        </p:nvSpPr>
        <p:spPr>
          <a:xfrm rot="5400000">
            <a:off x="2500884" y="-1467612"/>
            <a:ext cx="4187952" cy="8183880"/>
          </a:xfrm>
          <a:prstGeom prst="rect">
            <a:avLst/>
          </a:prstGeom>
          <a:noFill/>
          <a:ln>
            <a:noFill/>
          </a:ln>
        </p:spPr>
        <p:txBody>
          <a:bodyPr anchorCtr="0" anchor="t" bIns="45700" lIns="182875" spcFirstLastPara="1" rIns="91425" wrap="square" tIns="91425"/>
          <a:lstStyle>
            <a:lvl1pPr indent="-320040" lvl="0" marL="457200" algn="l">
              <a:spcBef>
                <a:spcPts val="250"/>
              </a:spcBef>
              <a:spcAft>
                <a:spcPts val="0"/>
              </a:spcAft>
              <a:buSzPts val="1440"/>
              <a:buChar char="●"/>
              <a:defRPr/>
            </a:lvl1pPr>
            <a:lvl2pPr indent="-342900" lvl="1" marL="914400" algn="l">
              <a:spcBef>
                <a:spcPts val="250"/>
              </a:spcBef>
              <a:spcAft>
                <a:spcPts val="0"/>
              </a:spcAft>
              <a:buSzPts val="1800"/>
              <a:buChar char="◦"/>
              <a:defRPr/>
            </a:lvl2pPr>
            <a:lvl3pPr indent="-342900" lvl="2" marL="1371600" algn="l">
              <a:spcBef>
                <a:spcPts val="250"/>
              </a:spcBef>
              <a:spcAft>
                <a:spcPts val="0"/>
              </a:spcAft>
              <a:buSzPts val="1800"/>
              <a:buChar char="⚫"/>
              <a:defRPr/>
            </a:lvl3pPr>
            <a:lvl4pPr indent="-356616" lvl="3" marL="1828800" algn="l">
              <a:spcBef>
                <a:spcPts val="225"/>
              </a:spcBef>
              <a:spcAft>
                <a:spcPts val="0"/>
              </a:spcAft>
              <a:buSzPts val="2016"/>
              <a:buChar char="◦"/>
              <a:defRPr/>
            </a:lvl4pPr>
            <a:lvl5pPr indent="-342900" lvl="4" marL="2286000" algn="l">
              <a:spcBef>
                <a:spcPts val="250"/>
              </a:spcBef>
              <a:spcAft>
                <a:spcPts val="0"/>
              </a:spcAft>
              <a:buSzPts val="1800"/>
              <a:buChar char="⚫"/>
              <a:defRPr/>
            </a:lvl5pPr>
            <a:lvl6pPr indent="-342900" lvl="5" marL="2743200" algn="l">
              <a:spcBef>
                <a:spcPts val="250"/>
              </a:spcBef>
              <a:spcAft>
                <a:spcPts val="0"/>
              </a:spcAft>
              <a:buSzPts val="1800"/>
              <a:buChar char="◦"/>
              <a:defRPr/>
            </a:lvl6pPr>
            <a:lvl7pPr indent="-342900" lvl="6" marL="3200400" algn="l">
              <a:spcBef>
                <a:spcPts val="255"/>
              </a:spcBef>
              <a:spcAft>
                <a:spcPts val="0"/>
              </a:spcAft>
              <a:buSzPts val="1800"/>
              <a:buChar char="⚫"/>
              <a:defRPr/>
            </a:lvl7pPr>
            <a:lvl8pPr indent="-342900" lvl="7" marL="3657600" algn="l">
              <a:spcBef>
                <a:spcPts val="257"/>
              </a:spcBef>
              <a:spcAft>
                <a:spcPts val="0"/>
              </a:spcAft>
              <a:buSzPts val="1800"/>
              <a:buChar char="◦"/>
              <a:defRPr/>
            </a:lvl8pPr>
            <a:lvl9pPr indent="-342900" lvl="8" marL="4114800" algn="l">
              <a:spcBef>
                <a:spcPts val="255"/>
              </a:spcBef>
              <a:spcAft>
                <a:spcPts val="0"/>
              </a:spcAft>
              <a:buSzPts val="1800"/>
              <a:buChar char="⚫"/>
              <a:defRPr/>
            </a:lvl9pPr>
          </a:lstStyle>
          <a:p/>
        </p:txBody>
      </p:sp>
      <p:sp>
        <p:nvSpPr>
          <p:cNvPr id="50" name="Google Shape;50;p6"/>
          <p:cNvSpPr txBox="1"/>
          <p:nvPr>
            <p:ph idx="10" type="dt"/>
          </p:nvPr>
        </p:nvSpPr>
        <p:spPr>
          <a:xfrm>
            <a:off x="3776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
          <p:cNvSpPr txBox="1"/>
          <p:nvPr>
            <p:ph idx="11" type="ftr"/>
          </p:nvPr>
        </p:nvSpPr>
        <p:spPr>
          <a:xfrm>
            <a:off x="6062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txBox="1"/>
          <p:nvPr>
            <p:ph idx="12" type="sldNum"/>
          </p:nvPr>
        </p:nvSpPr>
        <p:spPr>
          <a:xfrm>
            <a:off x="8348662" y="6111875"/>
            <a:ext cx="457200"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1pPr>
            <a:lvl2pPr indent="0" lvl="1"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2pPr>
            <a:lvl3pPr indent="0" lvl="2"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3pPr>
            <a:lvl4pPr indent="0" lvl="3"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4pPr>
            <a:lvl5pPr indent="0" lvl="4"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5pPr>
            <a:lvl6pPr indent="0" lvl="5"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6pPr>
            <a:lvl7pPr indent="0" lvl="6"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7pPr>
            <a:lvl8pPr indent="0" lvl="7"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8pPr>
            <a:lvl9pPr indent="0" lvl="8"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3" name="Shape 53"/>
        <p:cNvGrpSpPr/>
        <p:nvPr/>
      </p:nvGrpSpPr>
      <p:grpSpPr>
        <a:xfrm>
          <a:off x="0" y="0"/>
          <a:ext cx="0" cy="0"/>
          <a:chOff x="0" y="0"/>
          <a:chExt cx="0" cy="0"/>
        </a:xfrm>
      </p:grpSpPr>
      <p:sp>
        <p:nvSpPr>
          <p:cNvPr id="54" name="Google Shape;54;p7"/>
          <p:cNvSpPr txBox="1"/>
          <p:nvPr>
            <p:ph type="title"/>
          </p:nvPr>
        </p:nvSpPr>
        <p:spPr>
          <a:xfrm>
            <a:off x="5538784" y="533400"/>
            <a:ext cx="2971800" cy="914400"/>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accent1"/>
              </a:buClr>
              <a:buSzPts val="2200"/>
              <a:buFont typeface="Verdana"/>
              <a:buNone/>
              <a:defRPr b="1" sz="22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 type="body"/>
          </p:nvPr>
        </p:nvSpPr>
        <p:spPr>
          <a:xfrm>
            <a:off x="5538847" y="1447802"/>
            <a:ext cx="2971800" cy="4206112"/>
          </a:xfrm>
          <a:prstGeom prst="rect">
            <a:avLst/>
          </a:prstGeom>
          <a:noFill/>
          <a:ln>
            <a:noFill/>
          </a:ln>
        </p:spPr>
        <p:txBody>
          <a:bodyPr anchorCtr="0" anchor="t" bIns="45700" lIns="91425" spcFirstLastPara="1" rIns="91425" wrap="square" tIns="91425"/>
          <a:lstStyle>
            <a:lvl1pPr indent="-228600" lvl="0" marL="457200" marR="18288" algn="l">
              <a:spcBef>
                <a:spcPts val="0"/>
              </a:spcBef>
              <a:spcAft>
                <a:spcPts val="0"/>
              </a:spcAft>
              <a:buSzPts val="1120"/>
              <a:buNone/>
              <a:defRPr sz="1400">
                <a:solidFill>
                  <a:schemeClr val="dk1"/>
                </a:solidFill>
              </a:defRPr>
            </a:lvl1pPr>
            <a:lvl2pPr indent="-228600" lvl="1" marL="914400" algn="l">
              <a:spcBef>
                <a:spcPts val="250"/>
              </a:spcBef>
              <a:spcAft>
                <a:spcPts val="0"/>
              </a:spcAft>
              <a:buSzPts val="1200"/>
              <a:buNone/>
              <a:defRPr sz="1200">
                <a:solidFill>
                  <a:schemeClr val="dk1"/>
                </a:solidFill>
              </a:defRPr>
            </a:lvl2pPr>
            <a:lvl3pPr indent="-228600" lvl="2" marL="1371600" algn="l">
              <a:spcBef>
                <a:spcPts val="250"/>
              </a:spcBef>
              <a:spcAft>
                <a:spcPts val="0"/>
              </a:spcAft>
              <a:buSzPts val="1000"/>
              <a:buNone/>
              <a:defRPr sz="1000">
                <a:solidFill>
                  <a:schemeClr val="dk1"/>
                </a:solidFill>
              </a:defRPr>
            </a:lvl3pPr>
            <a:lvl4pPr indent="-228600" lvl="3" marL="1828800" algn="l">
              <a:spcBef>
                <a:spcPts val="225"/>
              </a:spcBef>
              <a:spcAft>
                <a:spcPts val="0"/>
              </a:spcAft>
              <a:buSzPts val="1008"/>
              <a:buNone/>
              <a:defRPr sz="900">
                <a:solidFill>
                  <a:schemeClr val="dk1"/>
                </a:solidFill>
              </a:defRPr>
            </a:lvl4pPr>
            <a:lvl5pPr indent="-228600" lvl="4" marL="2286000" algn="l">
              <a:spcBef>
                <a:spcPts val="250"/>
              </a:spcBef>
              <a:spcAft>
                <a:spcPts val="0"/>
              </a:spcAft>
              <a:buSzPts val="900"/>
              <a:buNone/>
              <a:defRPr sz="900">
                <a:solidFill>
                  <a:schemeClr val="dk1"/>
                </a:solidFill>
              </a:defRPr>
            </a:lvl5pPr>
            <a:lvl6pPr indent="-342900" lvl="5" marL="2743200" algn="l">
              <a:spcBef>
                <a:spcPts val="250"/>
              </a:spcBef>
              <a:spcAft>
                <a:spcPts val="0"/>
              </a:spcAft>
              <a:buSzPts val="1800"/>
              <a:buChar char="◦"/>
              <a:defRPr/>
            </a:lvl6pPr>
            <a:lvl7pPr indent="-342900" lvl="6" marL="3200400" algn="l">
              <a:spcBef>
                <a:spcPts val="255"/>
              </a:spcBef>
              <a:spcAft>
                <a:spcPts val="0"/>
              </a:spcAft>
              <a:buSzPts val="1800"/>
              <a:buChar char="⚫"/>
              <a:defRPr/>
            </a:lvl7pPr>
            <a:lvl8pPr indent="-342900" lvl="7" marL="3657600" algn="l">
              <a:spcBef>
                <a:spcPts val="257"/>
              </a:spcBef>
              <a:spcAft>
                <a:spcPts val="0"/>
              </a:spcAft>
              <a:buSzPts val="1800"/>
              <a:buChar char="◦"/>
              <a:defRPr/>
            </a:lvl8pPr>
            <a:lvl9pPr indent="-342900" lvl="8" marL="4114800" algn="l">
              <a:spcBef>
                <a:spcPts val="255"/>
              </a:spcBef>
              <a:spcAft>
                <a:spcPts val="0"/>
              </a:spcAft>
              <a:buSzPts val="1800"/>
              <a:buChar char="⚫"/>
              <a:defRPr/>
            </a:lvl9pPr>
          </a:lstStyle>
          <a:p/>
        </p:txBody>
      </p:sp>
      <p:sp>
        <p:nvSpPr>
          <p:cNvPr id="56" name="Google Shape;56;p7"/>
          <p:cNvSpPr txBox="1"/>
          <p:nvPr>
            <p:ph idx="2" type="body"/>
          </p:nvPr>
        </p:nvSpPr>
        <p:spPr>
          <a:xfrm>
            <a:off x="761372" y="930144"/>
            <a:ext cx="4626159" cy="4724402"/>
          </a:xfrm>
          <a:prstGeom prst="rect">
            <a:avLst/>
          </a:prstGeom>
          <a:noFill/>
          <a:ln>
            <a:noFill/>
          </a:ln>
        </p:spPr>
        <p:txBody>
          <a:bodyPr anchorCtr="0" anchor="t" bIns="45700" lIns="182875" spcFirstLastPara="1" rIns="91425" wrap="square" tIns="91425"/>
          <a:lstStyle>
            <a:lvl1pPr indent="-370840" lvl="0" marL="457200" algn="l">
              <a:spcBef>
                <a:spcPts val="250"/>
              </a:spcBef>
              <a:spcAft>
                <a:spcPts val="0"/>
              </a:spcAft>
              <a:buSzPts val="2240"/>
              <a:buChar char="●"/>
              <a:defRPr sz="2800">
                <a:solidFill>
                  <a:schemeClr val="dk1"/>
                </a:solidFill>
              </a:defRPr>
            </a:lvl1pPr>
            <a:lvl2pPr indent="-393700" lvl="1" marL="914400" algn="l">
              <a:spcBef>
                <a:spcPts val="250"/>
              </a:spcBef>
              <a:spcAft>
                <a:spcPts val="0"/>
              </a:spcAft>
              <a:buSzPts val="2600"/>
              <a:buChar char="◦"/>
              <a:defRPr sz="2600">
                <a:solidFill>
                  <a:schemeClr val="dk1"/>
                </a:solidFill>
              </a:defRPr>
            </a:lvl2pPr>
            <a:lvl3pPr indent="-381000" lvl="2" marL="1371600" algn="l">
              <a:spcBef>
                <a:spcPts val="250"/>
              </a:spcBef>
              <a:spcAft>
                <a:spcPts val="0"/>
              </a:spcAft>
              <a:buSzPts val="2400"/>
              <a:buChar char="⚫"/>
              <a:defRPr sz="2400">
                <a:solidFill>
                  <a:schemeClr val="dk1"/>
                </a:solidFill>
              </a:defRPr>
            </a:lvl3pPr>
            <a:lvl4pPr indent="-370839" lvl="3" marL="1828800" algn="l">
              <a:spcBef>
                <a:spcPts val="225"/>
              </a:spcBef>
              <a:spcAft>
                <a:spcPts val="0"/>
              </a:spcAft>
              <a:buSzPts val="2240"/>
              <a:buChar char="◦"/>
              <a:defRPr sz="2000">
                <a:solidFill>
                  <a:schemeClr val="dk1"/>
                </a:solidFill>
              </a:defRPr>
            </a:lvl4pPr>
            <a:lvl5pPr indent="-355600" lvl="4" marL="2286000" algn="l">
              <a:spcBef>
                <a:spcPts val="250"/>
              </a:spcBef>
              <a:spcAft>
                <a:spcPts val="0"/>
              </a:spcAft>
              <a:buSzPts val="2000"/>
              <a:buChar char="⚫"/>
              <a:defRPr sz="2000">
                <a:solidFill>
                  <a:schemeClr val="dk1"/>
                </a:solidFill>
              </a:defRPr>
            </a:lvl5pPr>
            <a:lvl6pPr indent="-228600" lvl="5" marL="2743200" algn="l">
              <a:spcBef>
                <a:spcPts val="250"/>
              </a:spcBef>
              <a:spcAft>
                <a:spcPts val="0"/>
              </a:spcAft>
              <a:buSzPts val="1700"/>
              <a:buNone/>
              <a:defRPr/>
            </a:lvl6pPr>
            <a:lvl7pPr indent="-342900" lvl="6" marL="3200400" algn="l">
              <a:spcBef>
                <a:spcPts val="255"/>
              </a:spcBef>
              <a:spcAft>
                <a:spcPts val="0"/>
              </a:spcAft>
              <a:buSzPts val="1800"/>
              <a:buChar char="⚫"/>
              <a:defRPr/>
            </a:lvl7pPr>
            <a:lvl8pPr indent="-342900" lvl="7" marL="3657600" algn="l">
              <a:spcBef>
                <a:spcPts val="257"/>
              </a:spcBef>
              <a:spcAft>
                <a:spcPts val="0"/>
              </a:spcAft>
              <a:buSzPts val="1800"/>
              <a:buChar char="◦"/>
              <a:defRPr/>
            </a:lvl8pPr>
            <a:lvl9pPr indent="-342900" lvl="8" marL="4114800" algn="l">
              <a:spcBef>
                <a:spcPts val="255"/>
              </a:spcBef>
              <a:spcAft>
                <a:spcPts val="0"/>
              </a:spcAft>
              <a:buSzPts val="1800"/>
              <a:buChar char="⚫"/>
              <a:defRPr/>
            </a:lvl9pPr>
          </a:lstStyle>
          <a:p/>
        </p:txBody>
      </p:sp>
      <p:sp>
        <p:nvSpPr>
          <p:cNvPr id="57" name="Google Shape;57;p7"/>
          <p:cNvSpPr txBox="1"/>
          <p:nvPr>
            <p:ph idx="10" type="dt"/>
          </p:nvPr>
        </p:nvSpPr>
        <p:spPr>
          <a:xfrm>
            <a:off x="3776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
          <p:cNvSpPr txBox="1"/>
          <p:nvPr>
            <p:ph idx="11" type="ftr"/>
          </p:nvPr>
        </p:nvSpPr>
        <p:spPr>
          <a:xfrm>
            <a:off x="6062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
          <p:cNvSpPr txBox="1"/>
          <p:nvPr>
            <p:ph idx="12" type="sldNum"/>
          </p:nvPr>
        </p:nvSpPr>
        <p:spPr>
          <a:xfrm>
            <a:off x="8348662" y="6111875"/>
            <a:ext cx="457200"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1pPr>
            <a:lvl2pPr indent="0" lvl="1"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2pPr>
            <a:lvl3pPr indent="0" lvl="2"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3pPr>
            <a:lvl4pPr indent="0" lvl="3"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4pPr>
            <a:lvl5pPr indent="0" lvl="4"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5pPr>
            <a:lvl6pPr indent="0" lvl="5"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6pPr>
            <a:lvl7pPr indent="0" lvl="6"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7pPr>
            <a:lvl8pPr indent="0" lvl="7"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8pPr>
            <a:lvl9pPr indent="0" lvl="8"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0" name="Shape 60"/>
        <p:cNvGrpSpPr/>
        <p:nvPr/>
      </p:nvGrpSpPr>
      <p:grpSpPr>
        <a:xfrm>
          <a:off x="0" y="0"/>
          <a:ext cx="0" cy="0"/>
          <a:chOff x="0" y="0"/>
          <a:chExt cx="0" cy="0"/>
        </a:xfrm>
      </p:grpSpPr>
      <p:sp>
        <p:nvSpPr>
          <p:cNvPr id="61" name="Google Shape;61;p8"/>
          <p:cNvSpPr txBox="1"/>
          <p:nvPr>
            <p:ph type="title"/>
          </p:nvPr>
        </p:nvSpPr>
        <p:spPr>
          <a:xfrm>
            <a:off x="503237" y="4986337"/>
            <a:ext cx="8183562" cy="1050925"/>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0" type="dt"/>
          </p:nvPr>
        </p:nvSpPr>
        <p:spPr>
          <a:xfrm>
            <a:off x="3776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
          <p:cNvSpPr txBox="1"/>
          <p:nvPr>
            <p:ph idx="11" type="ftr"/>
          </p:nvPr>
        </p:nvSpPr>
        <p:spPr>
          <a:xfrm>
            <a:off x="6062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
          <p:cNvSpPr txBox="1"/>
          <p:nvPr>
            <p:ph idx="12" type="sldNum"/>
          </p:nvPr>
        </p:nvSpPr>
        <p:spPr>
          <a:xfrm>
            <a:off x="8348662" y="6111875"/>
            <a:ext cx="457200"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1pPr>
            <a:lvl2pPr indent="0" lvl="1"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2pPr>
            <a:lvl3pPr indent="0" lvl="2"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3pPr>
            <a:lvl4pPr indent="0" lvl="3"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4pPr>
            <a:lvl5pPr indent="0" lvl="4"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5pPr>
            <a:lvl6pPr indent="0" lvl="5"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6pPr>
            <a:lvl7pPr indent="0" lvl="6"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7pPr>
            <a:lvl8pPr indent="0" lvl="7"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8pPr>
            <a:lvl9pPr indent="0" lvl="8"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5" name="Shape 65"/>
        <p:cNvGrpSpPr/>
        <p:nvPr/>
      </p:nvGrpSpPr>
      <p:grpSpPr>
        <a:xfrm>
          <a:off x="0" y="0"/>
          <a:ext cx="0" cy="0"/>
          <a:chOff x="0" y="0"/>
          <a:chExt cx="0" cy="0"/>
        </a:xfrm>
      </p:grpSpPr>
      <p:sp>
        <p:nvSpPr>
          <p:cNvPr id="66" name="Google Shape;66;p9"/>
          <p:cNvSpPr txBox="1"/>
          <p:nvPr>
            <p:ph type="title"/>
          </p:nvPr>
        </p:nvSpPr>
        <p:spPr>
          <a:xfrm>
            <a:off x="502920" y="4983480"/>
            <a:ext cx="8183880" cy="105156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 type="body"/>
          </p:nvPr>
        </p:nvSpPr>
        <p:spPr>
          <a:xfrm>
            <a:off x="607224" y="579438"/>
            <a:ext cx="3931920" cy="792162"/>
          </a:xfrm>
          <a:prstGeom prst="rect">
            <a:avLst/>
          </a:prstGeom>
          <a:noFill/>
          <a:ln>
            <a:noFill/>
          </a:ln>
        </p:spPr>
        <p:txBody>
          <a:bodyPr anchorCtr="0" anchor="ctr" bIns="45700" lIns="146300" spcFirstLastPara="1" rIns="91425" wrap="square" tIns="91425"/>
          <a:lstStyle>
            <a:lvl1pPr indent="-228600" lvl="0" marL="457200" algn="l">
              <a:spcBef>
                <a:spcPts val="250"/>
              </a:spcBef>
              <a:spcAft>
                <a:spcPts val="0"/>
              </a:spcAft>
              <a:buSzPts val="1920"/>
              <a:buNone/>
              <a:defRPr b="1" sz="2400">
                <a:solidFill>
                  <a:schemeClr val="dk1"/>
                </a:solidFill>
              </a:defRPr>
            </a:lvl1pPr>
            <a:lvl2pPr indent="-228600" lvl="1" marL="914400" algn="l">
              <a:spcBef>
                <a:spcPts val="250"/>
              </a:spcBef>
              <a:spcAft>
                <a:spcPts val="0"/>
              </a:spcAft>
              <a:buSzPts val="2000"/>
              <a:buNone/>
              <a:defRPr b="1" sz="2000"/>
            </a:lvl2pPr>
            <a:lvl3pPr indent="-228600" lvl="2" marL="1371600" algn="l">
              <a:spcBef>
                <a:spcPts val="250"/>
              </a:spcBef>
              <a:spcAft>
                <a:spcPts val="0"/>
              </a:spcAft>
              <a:buSzPts val="1800"/>
              <a:buNone/>
              <a:defRPr b="1" sz="1800"/>
            </a:lvl3pPr>
            <a:lvl4pPr indent="-228600" lvl="3" marL="1828800" algn="l">
              <a:spcBef>
                <a:spcPts val="225"/>
              </a:spcBef>
              <a:spcAft>
                <a:spcPts val="0"/>
              </a:spcAft>
              <a:buSzPts val="1792"/>
              <a:buNone/>
              <a:defRPr b="1" sz="1600"/>
            </a:lvl4pPr>
            <a:lvl5pPr indent="-228600" lvl="4" marL="2286000" algn="l">
              <a:spcBef>
                <a:spcPts val="250"/>
              </a:spcBef>
              <a:spcAft>
                <a:spcPts val="0"/>
              </a:spcAft>
              <a:buSzPts val="1600"/>
              <a:buNone/>
              <a:defRPr b="1" sz="1600"/>
            </a:lvl5pPr>
            <a:lvl6pPr indent="-342900" lvl="5" marL="2743200" algn="l">
              <a:spcBef>
                <a:spcPts val="250"/>
              </a:spcBef>
              <a:spcAft>
                <a:spcPts val="0"/>
              </a:spcAft>
              <a:buSzPts val="1800"/>
              <a:buChar char="◦"/>
              <a:defRPr/>
            </a:lvl6pPr>
            <a:lvl7pPr indent="-342900" lvl="6" marL="3200400" algn="l">
              <a:spcBef>
                <a:spcPts val="255"/>
              </a:spcBef>
              <a:spcAft>
                <a:spcPts val="0"/>
              </a:spcAft>
              <a:buSzPts val="1800"/>
              <a:buChar char="⚫"/>
              <a:defRPr/>
            </a:lvl7pPr>
            <a:lvl8pPr indent="-342900" lvl="7" marL="3657600" algn="l">
              <a:spcBef>
                <a:spcPts val="257"/>
              </a:spcBef>
              <a:spcAft>
                <a:spcPts val="0"/>
              </a:spcAft>
              <a:buSzPts val="1800"/>
              <a:buChar char="◦"/>
              <a:defRPr/>
            </a:lvl8pPr>
            <a:lvl9pPr indent="-342900" lvl="8" marL="4114800" algn="l">
              <a:spcBef>
                <a:spcPts val="255"/>
              </a:spcBef>
              <a:spcAft>
                <a:spcPts val="0"/>
              </a:spcAft>
              <a:buSzPts val="1800"/>
              <a:buChar char="⚫"/>
              <a:defRPr/>
            </a:lvl9pPr>
          </a:lstStyle>
          <a:p/>
        </p:txBody>
      </p:sp>
      <p:sp>
        <p:nvSpPr>
          <p:cNvPr id="68" name="Google Shape;68;p9"/>
          <p:cNvSpPr txBox="1"/>
          <p:nvPr>
            <p:ph idx="2" type="body"/>
          </p:nvPr>
        </p:nvSpPr>
        <p:spPr>
          <a:xfrm>
            <a:off x="4652169" y="579438"/>
            <a:ext cx="3931920" cy="792162"/>
          </a:xfrm>
          <a:prstGeom prst="rect">
            <a:avLst/>
          </a:prstGeom>
          <a:noFill/>
          <a:ln>
            <a:noFill/>
          </a:ln>
        </p:spPr>
        <p:txBody>
          <a:bodyPr anchorCtr="0" anchor="ctr" bIns="45700" lIns="137150" spcFirstLastPara="1" rIns="91425" wrap="square" tIns="91425"/>
          <a:lstStyle>
            <a:lvl1pPr indent="-228600" lvl="0" marL="457200" algn="l">
              <a:spcBef>
                <a:spcPts val="250"/>
              </a:spcBef>
              <a:spcAft>
                <a:spcPts val="0"/>
              </a:spcAft>
              <a:buSzPts val="1920"/>
              <a:buNone/>
              <a:defRPr b="1" sz="2400">
                <a:solidFill>
                  <a:schemeClr val="dk1"/>
                </a:solidFill>
              </a:defRPr>
            </a:lvl1pPr>
            <a:lvl2pPr indent="-228600" lvl="1" marL="914400" algn="l">
              <a:spcBef>
                <a:spcPts val="250"/>
              </a:spcBef>
              <a:spcAft>
                <a:spcPts val="0"/>
              </a:spcAft>
              <a:buSzPts val="2000"/>
              <a:buNone/>
              <a:defRPr b="1" sz="2000"/>
            </a:lvl2pPr>
            <a:lvl3pPr indent="-228600" lvl="2" marL="1371600" algn="l">
              <a:spcBef>
                <a:spcPts val="250"/>
              </a:spcBef>
              <a:spcAft>
                <a:spcPts val="0"/>
              </a:spcAft>
              <a:buSzPts val="1800"/>
              <a:buNone/>
              <a:defRPr b="1" sz="1800"/>
            </a:lvl3pPr>
            <a:lvl4pPr indent="-228600" lvl="3" marL="1828800" algn="l">
              <a:spcBef>
                <a:spcPts val="225"/>
              </a:spcBef>
              <a:spcAft>
                <a:spcPts val="0"/>
              </a:spcAft>
              <a:buSzPts val="1792"/>
              <a:buNone/>
              <a:defRPr b="1" sz="1600"/>
            </a:lvl4pPr>
            <a:lvl5pPr indent="-228600" lvl="4" marL="2286000" algn="l">
              <a:spcBef>
                <a:spcPts val="250"/>
              </a:spcBef>
              <a:spcAft>
                <a:spcPts val="0"/>
              </a:spcAft>
              <a:buSzPts val="1600"/>
              <a:buNone/>
              <a:defRPr b="1" sz="1600"/>
            </a:lvl5pPr>
            <a:lvl6pPr indent="-342900" lvl="5" marL="2743200" algn="l">
              <a:spcBef>
                <a:spcPts val="250"/>
              </a:spcBef>
              <a:spcAft>
                <a:spcPts val="0"/>
              </a:spcAft>
              <a:buSzPts val="1800"/>
              <a:buChar char="◦"/>
              <a:defRPr/>
            </a:lvl6pPr>
            <a:lvl7pPr indent="-342900" lvl="6" marL="3200400" algn="l">
              <a:spcBef>
                <a:spcPts val="255"/>
              </a:spcBef>
              <a:spcAft>
                <a:spcPts val="0"/>
              </a:spcAft>
              <a:buSzPts val="1800"/>
              <a:buChar char="⚫"/>
              <a:defRPr/>
            </a:lvl7pPr>
            <a:lvl8pPr indent="-342900" lvl="7" marL="3657600" algn="l">
              <a:spcBef>
                <a:spcPts val="257"/>
              </a:spcBef>
              <a:spcAft>
                <a:spcPts val="0"/>
              </a:spcAft>
              <a:buSzPts val="1800"/>
              <a:buChar char="◦"/>
              <a:defRPr/>
            </a:lvl8pPr>
            <a:lvl9pPr indent="-342900" lvl="8" marL="4114800" algn="l">
              <a:spcBef>
                <a:spcPts val="255"/>
              </a:spcBef>
              <a:spcAft>
                <a:spcPts val="0"/>
              </a:spcAft>
              <a:buSzPts val="1800"/>
              <a:buChar char="⚫"/>
              <a:defRPr/>
            </a:lvl9pPr>
          </a:lstStyle>
          <a:p/>
        </p:txBody>
      </p:sp>
      <p:sp>
        <p:nvSpPr>
          <p:cNvPr id="69" name="Google Shape;69;p9"/>
          <p:cNvSpPr txBox="1"/>
          <p:nvPr>
            <p:ph idx="3" type="body"/>
          </p:nvPr>
        </p:nvSpPr>
        <p:spPr>
          <a:xfrm>
            <a:off x="607224" y="1447800"/>
            <a:ext cx="3931920" cy="3489960"/>
          </a:xfrm>
          <a:prstGeom prst="rect">
            <a:avLst/>
          </a:prstGeom>
          <a:noFill/>
          <a:ln>
            <a:noFill/>
          </a:ln>
        </p:spPr>
        <p:txBody>
          <a:bodyPr anchorCtr="0" anchor="t" bIns="45700" lIns="182875" spcFirstLastPara="1" rIns="91425" wrap="square" tIns="91425"/>
          <a:lstStyle>
            <a:lvl1pPr indent="-350520" lvl="0" marL="457200" algn="l">
              <a:spcBef>
                <a:spcPts val="250"/>
              </a:spcBef>
              <a:spcAft>
                <a:spcPts val="0"/>
              </a:spcAft>
              <a:buSzPts val="1920"/>
              <a:buChar char="●"/>
              <a:defRPr sz="2400"/>
            </a:lvl1pPr>
            <a:lvl2pPr indent="-355600" lvl="1" marL="914400" algn="l">
              <a:spcBef>
                <a:spcPts val="250"/>
              </a:spcBef>
              <a:spcAft>
                <a:spcPts val="0"/>
              </a:spcAft>
              <a:buSzPts val="2000"/>
              <a:buChar char="◦"/>
              <a:defRPr sz="2000"/>
            </a:lvl2pPr>
            <a:lvl3pPr indent="-342900" lvl="2" marL="1371600" algn="l">
              <a:spcBef>
                <a:spcPts val="250"/>
              </a:spcBef>
              <a:spcAft>
                <a:spcPts val="0"/>
              </a:spcAft>
              <a:buSzPts val="1800"/>
              <a:buChar char="⚫"/>
              <a:defRPr sz="1800"/>
            </a:lvl3pPr>
            <a:lvl4pPr indent="-342392" lvl="3" marL="1828800" algn="l">
              <a:spcBef>
                <a:spcPts val="225"/>
              </a:spcBef>
              <a:spcAft>
                <a:spcPts val="0"/>
              </a:spcAft>
              <a:buSzPts val="1792"/>
              <a:buChar char="◦"/>
              <a:defRPr sz="1600"/>
            </a:lvl4pPr>
            <a:lvl5pPr indent="-330200" lvl="4" marL="2286000" algn="l">
              <a:spcBef>
                <a:spcPts val="250"/>
              </a:spcBef>
              <a:spcAft>
                <a:spcPts val="0"/>
              </a:spcAft>
              <a:buSzPts val="1600"/>
              <a:buChar char="⚫"/>
              <a:defRPr sz="1600"/>
            </a:lvl5pPr>
            <a:lvl6pPr indent="-342900" lvl="5" marL="2743200" algn="l">
              <a:spcBef>
                <a:spcPts val="250"/>
              </a:spcBef>
              <a:spcAft>
                <a:spcPts val="0"/>
              </a:spcAft>
              <a:buSzPts val="1800"/>
              <a:buChar char="◦"/>
              <a:defRPr/>
            </a:lvl6pPr>
            <a:lvl7pPr indent="-342900" lvl="6" marL="3200400" algn="l">
              <a:spcBef>
                <a:spcPts val="255"/>
              </a:spcBef>
              <a:spcAft>
                <a:spcPts val="0"/>
              </a:spcAft>
              <a:buSzPts val="1800"/>
              <a:buChar char="⚫"/>
              <a:defRPr/>
            </a:lvl7pPr>
            <a:lvl8pPr indent="-342900" lvl="7" marL="3657600" algn="l">
              <a:spcBef>
                <a:spcPts val="257"/>
              </a:spcBef>
              <a:spcAft>
                <a:spcPts val="0"/>
              </a:spcAft>
              <a:buSzPts val="1800"/>
              <a:buChar char="◦"/>
              <a:defRPr/>
            </a:lvl8pPr>
            <a:lvl9pPr indent="-342900" lvl="8" marL="4114800" algn="l">
              <a:spcBef>
                <a:spcPts val="255"/>
              </a:spcBef>
              <a:spcAft>
                <a:spcPts val="0"/>
              </a:spcAft>
              <a:buSzPts val="1800"/>
              <a:buChar char="⚫"/>
              <a:defRPr/>
            </a:lvl9pPr>
          </a:lstStyle>
          <a:p/>
        </p:txBody>
      </p:sp>
      <p:sp>
        <p:nvSpPr>
          <p:cNvPr id="70" name="Google Shape;70;p9"/>
          <p:cNvSpPr txBox="1"/>
          <p:nvPr>
            <p:ph idx="4" type="body"/>
          </p:nvPr>
        </p:nvSpPr>
        <p:spPr>
          <a:xfrm>
            <a:off x="4652169" y="1447800"/>
            <a:ext cx="3931920" cy="3489960"/>
          </a:xfrm>
          <a:prstGeom prst="rect">
            <a:avLst/>
          </a:prstGeom>
          <a:noFill/>
          <a:ln>
            <a:noFill/>
          </a:ln>
        </p:spPr>
        <p:txBody>
          <a:bodyPr anchorCtr="0" anchor="t" bIns="45700" lIns="182875" spcFirstLastPara="1" rIns="91425" wrap="square" tIns="91425"/>
          <a:lstStyle>
            <a:lvl1pPr indent="-350520" lvl="0" marL="457200" algn="l">
              <a:spcBef>
                <a:spcPts val="250"/>
              </a:spcBef>
              <a:spcAft>
                <a:spcPts val="0"/>
              </a:spcAft>
              <a:buSzPts val="1920"/>
              <a:buChar char="●"/>
              <a:defRPr sz="2400"/>
            </a:lvl1pPr>
            <a:lvl2pPr indent="-355600" lvl="1" marL="914400" algn="l">
              <a:spcBef>
                <a:spcPts val="250"/>
              </a:spcBef>
              <a:spcAft>
                <a:spcPts val="0"/>
              </a:spcAft>
              <a:buSzPts val="2000"/>
              <a:buChar char="◦"/>
              <a:defRPr sz="2000"/>
            </a:lvl2pPr>
            <a:lvl3pPr indent="-342900" lvl="2" marL="1371600" algn="l">
              <a:spcBef>
                <a:spcPts val="250"/>
              </a:spcBef>
              <a:spcAft>
                <a:spcPts val="0"/>
              </a:spcAft>
              <a:buSzPts val="1800"/>
              <a:buChar char="⚫"/>
              <a:defRPr sz="1800"/>
            </a:lvl3pPr>
            <a:lvl4pPr indent="-342392" lvl="3" marL="1828800" algn="l">
              <a:spcBef>
                <a:spcPts val="225"/>
              </a:spcBef>
              <a:spcAft>
                <a:spcPts val="0"/>
              </a:spcAft>
              <a:buSzPts val="1792"/>
              <a:buChar char="◦"/>
              <a:defRPr sz="1600"/>
            </a:lvl4pPr>
            <a:lvl5pPr indent="-330200" lvl="4" marL="2286000" algn="l">
              <a:spcBef>
                <a:spcPts val="250"/>
              </a:spcBef>
              <a:spcAft>
                <a:spcPts val="0"/>
              </a:spcAft>
              <a:buSzPts val="1600"/>
              <a:buChar char="⚫"/>
              <a:defRPr sz="1600"/>
            </a:lvl5pPr>
            <a:lvl6pPr indent="-342900" lvl="5" marL="2743200" algn="l">
              <a:spcBef>
                <a:spcPts val="250"/>
              </a:spcBef>
              <a:spcAft>
                <a:spcPts val="0"/>
              </a:spcAft>
              <a:buSzPts val="1800"/>
              <a:buChar char="◦"/>
              <a:defRPr/>
            </a:lvl6pPr>
            <a:lvl7pPr indent="-342900" lvl="6" marL="3200400" algn="l">
              <a:spcBef>
                <a:spcPts val="255"/>
              </a:spcBef>
              <a:spcAft>
                <a:spcPts val="0"/>
              </a:spcAft>
              <a:buSzPts val="1800"/>
              <a:buChar char="⚫"/>
              <a:defRPr/>
            </a:lvl7pPr>
            <a:lvl8pPr indent="-342900" lvl="7" marL="3657600" algn="l">
              <a:spcBef>
                <a:spcPts val="257"/>
              </a:spcBef>
              <a:spcAft>
                <a:spcPts val="0"/>
              </a:spcAft>
              <a:buSzPts val="1800"/>
              <a:buChar char="◦"/>
              <a:defRPr/>
            </a:lvl8pPr>
            <a:lvl9pPr indent="-342900" lvl="8" marL="4114800" algn="l">
              <a:spcBef>
                <a:spcPts val="255"/>
              </a:spcBef>
              <a:spcAft>
                <a:spcPts val="0"/>
              </a:spcAft>
              <a:buSzPts val="1800"/>
              <a:buChar char="⚫"/>
              <a:defRPr/>
            </a:lvl9pPr>
          </a:lstStyle>
          <a:p/>
        </p:txBody>
      </p:sp>
      <p:sp>
        <p:nvSpPr>
          <p:cNvPr id="71" name="Google Shape;71;p9"/>
          <p:cNvSpPr txBox="1"/>
          <p:nvPr>
            <p:ph idx="10" type="dt"/>
          </p:nvPr>
        </p:nvSpPr>
        <p:spPr>
          <a:xfrm>
            <a:off x="3776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9"/>
          <p:cNvSpPr txBox="1"/>
          <p:nvPr>
            <p:ph idx="11" type="ftr"/>
          </p:nvPr>
        </p:nvSpPr>
        <p:spPr>
          <a:xfrm>
            <a:off x="6062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9"/>
          <p:cNvSpPr txBox="1"/>
          <p:nvPr>
            <p:ph idx="12" type="sldNum"/>
          </p:nvPr>
        </p:nvSpPr>
        <p:spPr>
          <a:xfrm>
            <a:off x="8348662" y="6111875"/>
            <a:ext cx="457200"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1pPr>
            <a:lvl2pPr indent="0" lvl="1"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2pPr>
            <a:lvl3pPr indent="0" lvl="2"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3pPr>
            <a:lvl4pPr indent="0" lvl="3"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4pPr>
            <a:lvl5pPr indent="0" lvl="4"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5pPr>
            <a:lvl6pPr indent="0" lvl="5"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6pPr>
            <a:lvl7pPr indent="0" lvl="6"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7pPr>
            <a:lvl8pPr indent="0" lvl="7"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8pPr>
            <a:lvl9pPr indent="0" lvl="8"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4" name="Shape 74"/>
        <p:cNvGrpSpPr/>
        <p:nvPr/>
      </p:nvGrpSpPr>
      <p:grpSpPr>
        <a:xfrm>
          <a:off x="0" y="0"/>
          <a:ext cx="0" cy="0"/>
          <a:chOff x="0" y="0"/>
          <a:chExt cx="0" cy="0"/>
        </a:xfrm>
      </p:grpSpPr>
      <p:sp>
        <p:nvSpPr>
          <p:cNvPr id="75" name="Google Shape;75;p10"/>
          <p:cNvSpPr txBox="1"/>
          <p:nvPr>
            <p:ph type="title"/>
          </p:nvPr>
        </p:nvSpPr>
        <p:spPr>
          <a:xfrm>
            <a:off x="503237" y="4986337"/>
            <a:ext cx="8183562" cy="1050925"/>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 type="body"/>
          </p:nvPr>
        </p:nvSpPr>
        <p:spPr>
          <a:xfrm>
            <a:off x="514352" y="530352"/>
            <a:ext cx="3931920" cy="4389120"/>
          </a:xfrm>
          <a:prstGeom prst="rect">
            <a:avLst/>
          </a:prstGeom>
          <a:noFill/>
          <a:ln>
            <a:noFill/>
          </a:ln>
        </p:spPr>
        <p:txBody>
          <a:bodyPr anchorCtr="0" anchor="t" bIns="45700" lIns="182875" spcFirstLastPara="1" rIns="91425" wrap="square" tIns="91425"/>
          <a:lstStyle>
            <a:lvl1pPr indent="-360680" lvl="0" marL="457200" algn="l">
              <a:spcBef>
                <a:spcPts val="250"/>
              </a:spcBef>
              <a:spcAft>
                <a:spcPts val="0"/>
              </a:spcAft>
              <a:buSzPts val="2080"/>
              <a:buChar char="●"/>
              <a:defRPr sz="2600"/>
            </a:lvl1pPr>
            <a:lvl2pPr indent="-368300" lvl="1" marL="914400" algn="l">
              <a:spcBef>
                <a:spcPts val="250"/>
              </a:spcBef>
              <a:spcAft>
                <a:spcPts val="0"/>
              </a:spcAft>
              <a:buSzPts val="2200"/>
              <a:buChar char="◦"/>
              <a:defRPr sz="2200"/>
            </a:lvl2pPr>
            <a:lvl3pPr indent="-355600" lvl="2" marL="1371600" algn="l">
              <a:spcBef>
                <a:spcPts val="250"/>
              </a:spcBef>
              <a:spcAft>
                <a:spcPts val="0"/>
              </a:spcAft>
              <a:buSzPts val="2000"/>
              <a:buChar char="⚫"/>
              <a:defRPr sz="2000"/>
            </a:lvl3pPr>
            <a:lvl4pPr indent="-356616" lvl="3" marL="1828800" algn="l">
              <a:spcBef>
                <a:spcPts val="225"/>
              </a:spcBef>
              <a:spcAft>
                <a:spcPts val="0"/>
              </a:spcAft>
              <a:buSzPts val="2016"/>
              <a:buChar char="◦"/>
              <a:defRPr sz="1800"/>
            </a:lvl4pPr>
            <a:lvl5pPr indent="-342900" lvl="4" marL="2286000" algn="l">
              <a:spcBef>
                <a:spcPts val="250"/>
              </a:spcBef>
              <a:spcAft>
                <a:spcPts val="0"/>
              </a:spcAft>
              <a:buSzPts val="1800"/>
              <a:buChar char="⚫"/>
              <a:defRPr sz="1800"/>
            </a:lvl5pPr>
            <a:lvl6pPr indent="-342900" lvl="5" marL="2743200" algn="l">
              <a:spcBef>
                <a:spcPts val="250"/>
              </a:spcBef>
              <a:spcAft>
                <a:spcPts val="0"/>
              </a:spcAft>
              <a:buSzPts val="1800"/>
              <a:buChar char="◦"/>
              <a:defRPr/>
            </a:lvl6pPr>
            <a:lvl7pPr indent="-342900" lvl="6" marL="3200400" algn="l">
              <a:spcBef>
                <a:spcPts val="255"/>
              </a:spcBef>
              <a:spcAft>
                <a:spcPts val="0"/>
              </a:spcAft>
              <a:buSzPts val="1800"/>
              <a:buChar char="⚫"/>
              <a:defRPr/>
            </a:lvl7pPr>
            <a:lvl8pPr indent="-342900" lvl="7" marL="3657600" algn="l">
              <a:spcBef>
                <a:spcPts val="257"/>
              </a:spcBef>
              <a:spcAft>
                <a:spcPts val="0"/>
              </a:spcAft>
              <a:buSzPts val="1800"/>
              <a:buChar char="◦"/>
              <a:defRPr/>
            </a:lvl8pPr>
            <a:lvl9pPr indent="-342900" lvl="8" marL="4114800" algn="l">
              <a:spcBef>
                <a:spcPts val="255"/>
              </a:spcBef>
              <a:spcAft>
                <a:spcPts val="0"/>
              </a:spcAft>
              <a:buSzPts val="1800"/>
              <a:buChar char="⚫"/>
              <a:defRPr/>
            </a:lvl9pPr>
          </a:lstStyle>
          <a:p/>
        </p:txBody>
      </p:sp>
      <p:sp>
        <p:nvSpPr>
          <p:cNvPr id="77" name="Google Shape;77;p10"/>
          <p:cNvSpPr txBox="1"/>
          <p:nvPr>
            <p:ph idx="2" type="body"/>
          </p:nvPr>
        </p:nvSpPr>
        <p:spPr>
          <a:xfrm>
            <a:off x="4755360" y="530352"/>
            <a:ext cx="3931920" cy="4389120"/>
          </a:xfrm>
          <a:prstGeom prst="rect">
            <a:avLst/>
          </a:prstGeom>
          <a:noFill/>
          <a:ln>
            <a:noFill/>
          </a:ln>
        </p:spPr>
        <p:txBody>
          <a:bodyPr anchorCtr="0" anchor="t" bIns="45700" lIns="182875" spcFirstLastPara="1" rIns="91425" wrap="square" tIns="91425"/>
          <a:lstStyle>
            <a:lvl1pPr indent="-360680" lvl="0" marL="457200" algn="l">
              <a:spcBef>
                <a:spcPts val="250"/>
              </a:spcBef>
              <a:spcAft>
                <a:spcPts val="0"/>
              </a:spcAft>
              <a:buSzPts val="2080"/>
              <a:buChar char="●"/>
              <a:defRPr sz="2600"/>
            </a:lvl1pPr>
            <a:lvl2pPr indent="-368300" lvl="1" marL="914400" algn="l">
              <a:spcBef>
                <a:spcPts val="250"/>
              </a:spcBef>
              <a:spcAft>
                <a:spcPts val="0"/>
              </a:spcAft>
              <a:buSzPts val="2200"/>
              <a:buChar char="◦"/>
              <a:defRPr sz="2200"/>
            </a:lvl2pPr>
            <a:lvl3pPr indent="-355600" lvl="2" marL="1371600" algn="l">
              <a:spcBef>
                <a:spcPts val="250"/>
              </a:spcBef>
              <a:spcAft>
                <a:spcPts val="0"/>
              </a:spcAft>
              <a:buSzPts val="2000"/>
              <a:buChar char="⚫"/>
              <a:defRPr sz="2000"/>
            </a:lvl3pPr>
            <a:lvl4pPr indent="-356616" lvl="3" marL="1828800" algn="l">
              <a:spcBef>
                <a:spcPts val="225"/>
              </a:spcBef>
              <a:spcAft>
                <a:spcPts val="0"/>
              </a:spcAft>
              <a:buSzPts val="2016"/>
              <a:buChar char="◦"/>
              <a:defRPr sz="1800"/>
            </a:lvl4pPr>
            <a:lvl5pPr indent="-342900" lvl="4" marL="2286000" algn="l">
              <a:spcBef>
                <a:spcPts val="250"/>
              </a:spcBef>
              <a:spcAft>
                <a:spcPts val="0"/>
              </a:spcAft>
              <a:buSzPts val="1800"/>
              <a:buChar char="⚫"/>
              <a:defRPr sz="1800"/>
            </a:lvl5pPr>
            <a:lvl6pPr indent="-342900" lvl="5" marL="2743200" algn="l">
              <a:spcBef>
                <a:spcPts val="250"/>
              </a:spcBef>
              <a:spcAft>
                <a:spcPts val="0"/>
              </a:spcAft>
              <a:buSzPts val="1800"/>
              <a:buChar char="◦"/>
              <a:defRPr/>
            </a:lvl6pPr>
            <a:lvl7pPr indent="-342900" lvl="6" marL="3200400" algn="l">
              <a:spcBef>
                <a:spcPts val="255"/>
              </a:spcBef>
              <a:spcAft>
                <a:spcPts val="0"/>
              </a:spcAft>
              <a:buSzPts val="1800"/>
              <a:buChar char="⚫"/>
              <a:defRPr/>
            </a:lvl7pPr>
            <a:lvl8pPr indent="-342900" lvl="7" marL="3657600" algn="l">
              <a:spcBef>
                <a:spcPts val="257"/>
              </a:spcBef>
              <a:spcAft>
                <a:spcPts val="0"/>
              </a:spcAft>
              <a:buSzPts val="1800"/>
              <a:buChar char="◦"/>
              <a:defRPr/>
            </a:lvl8pPr>
            <a:lvl9pPr indent="-342900" lvl="8" marL="4114800" algn="l">
              <a:spcBef>
                <a:spcPts val="255"/>
              </a:spcBef>
              <a:spcAft>
                <a:spcPts val="0"/>
              </a:spcAft>
              <a:buSzPts val="1800"/>
              <a:buChar char="⚫"/>
              <a:defRPr/>
            </a:lvl9pPr>
          </a:lstStyle>
          <a:p/>
        </p:txBody>
      </p:sp>
      <p:sp>
        <p:nvSpPr>
          <p:cNvPr id="78" name="Google Shape;78;p10"/>
          <p:cNvSpPr txBox="1"/>
          <p:nvPr>
            <p:ph idx="10" type="dt"/>
          </p:nvPr>
        </p:nvSpPr>
        <p:spPr>
          <a:xfrm>
            <a:off x="3776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0"/>
          <p:cNvSpPr txBox="1"/>
          <p:nvPr>
            <p:ph idx="11" type="ftr"/>
          </p:nvPr>
        </p:nvSpPr>
        <p:spPr>
          <a:xfrm>
            <a:off x="6062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0"/>
          <p:cNvSpPr txBox="1"/>
          <p:nvPr>
            <p:ph idx="12" type="sldNum"/>
          </p:nvPr>
        </p:nvSpPr>
        <p:spPr>
          <a:xfrm>
            <a:off x="8348662" y="6111875"/>
            <a:ext cx="457200"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1pPr>
            <a:lvl2pPr indent="0" lvl="1"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2pPr>
            <a:lvl3pPr indent="0" lvl="2"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3pPr>
            <a:lvl4pPr indent="0" lvl="3"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4pPr>
            <a:lvl5pPr indent="0" lvl="4"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5pPr>
            <a:lvl6pPr indent="0" lvl="5"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6pPr>
            <a:lvl7pPr indent="0" lvl="6"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7pPr>
            <a:lvl8pPr indent="0" lvl="7"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8pPr>
            <a:lvl9pPr indent="0" lvl="8"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91" name="Shape 91"/>
        <p:cNvGrpSpPr/>
        <p:nvPr/>
      </p:nvGrpSpPr>
      <p:grpSpPr>
        <a:xfrm>
          <a:off x="0" y="0"/>
          <a:ext cx="0" cy="0"/>
          <a:chOff x="0" y="0"/>
          <a:chExt cx="0" cy="0"/>
        </a:xfrm>
      </p:grpSpPr>
      <p:sp>
        <p:nvSpPr>
          <p:cNvPr id="92" name="Google Shape;92;p12"/>
          <p:cNvSpPr txBox="1"/>
          <p:nvPr>
            <p:ph type="title"/>
          </p:nvPr>
        </p:nvSpPr>
        <p:spPr>
          <a:xfrm>
            <a:off x="468344" y="4928616"/>
            <a:ext cx="8183880" cy="676656"/>
          </a:xfrm>
          <a:prstGeom prst="rect">
            <a:avLst/>
          </a:prstGeom>
          <a:noFill/>
          <a:ln>
            <a:noFill/>
          </a:ln>
        </p:spPr>
        <p:txBody>
          <a:bodyPr anchorCtr="0" anchor="b" bIns="0" lIns="91425" spcFirstLastPara="1" rIns="91425" wrap="square" tIns="45700"/>
          <a:lstStyle>
            <a:lvl1pPr lvl="0" algn="l">
              <a:spcBef>
                <a:spcPts val="0"/>
              </a:spcBef>
              <a:spcAft>
                <a:spcPts val="0"/>
              </a:spcAft>
              <a:buClr>
                <a:srgbClr val="78766F"/>
              </a:buClr>
              <a:buSzPts val="3600"/>
              <a:buFont typeface="Verdana"/>
              <a:buNone/>
              <a:defRPr b="0" sz="3600" cap="none">
                <a:solidFill>
                  <a:srgbClr val="78766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 type="body"/>
          </p:nvPr>
        </p:nvSpPr>
        <p:spPr>
          <a:xfrm>
            <a:off x="468344" y="5624484"/>
            <a:ext cx="8183880" cy="420624"/>
          </a:xfrm>
          <a:prstGeom prst="rect">
            <a:avLst/>
          </a:prstGeom>
          <a:noFill/>
          <a:ln>
            <a:noFill/>
          </a:ln>
        </p:spPr>
        <p:txBody>
          <a:bodyPr anchorCtr="0" anchor="t" bIns="45700" lIns="118850" spcFirstLastPara="1" rIns="91425" wrap="square" tIns="0"/>
          <a:lstStyle>
            <a:lvl1pPr indent="-228600" lvl="0" marL="457200" marR="36576" algn="l">
              <a:spcBef>
                <a:spcPts val="0"/>
              </a:spcBef>
              <a:spcAft>
                <a:spcPts val="0"/>
              </a:spcAft>
              <a:buSzPts val="1440"/>
              <a:buNone/>
              <a:defRPr b="0" sz="1800">
                <a:solidFill>
                  <a:srgbClr val="B75C00"/>
                </a:solidFill>
              </a:defRPr>
            </a:lvl1pPr>
            <a:lvl2pPr indent="-228600" lvl="1" marL="914400" algn="l">
              <a:spcBef>
                <a:spcPts val="250"/>
              </a:spcBef>
              <a:spcAft>
                <a:spcPts val="0"/>
              </a:spcAft>
              <a:buSzPts val="1800"/>
              <a:buNone/>
              <a:defRPr sz="1800">
                <a:solidFill>
                  <a:srgbClr val="888888"/>
                </a:solidFill>
              </a:defRPr>
            </a:lvl2pPr>
            <a:lvl3pPr indent="-228600" lvl="2" marL="1371600" algn="l">
              <a:spcBef>
                <a:spcPts val="250"/>
              </a:spcBef>
              <a:spcAft>
                <a:spcPts val="0"/>
              </a:spcAft>
              <a:buSzPts val="1600"/>
              <a:buNone/>
              <a:defRPr sz="1600">
                <a:solidFill>
                  <a:srgbClr val="888888"/>
                </a:solidFill>
              </a:defRPr>
            </a:lvl3pPr>
            <a:lvl4pPr indent="-228600" lvl="3" marL="1828800" algn="l">
              <a:spcBef>
                <a:spcPts val="225"/>
              </a:spcBef>
              <a:spcAft>
                <a:spcPts val="0"/>
              </a:spcAft>
              <a:buSzPts val="1568"/>
              <a:buNone/>
              <a:defRPr sz="1400">
                <a:solidFill>
                  <a:srgbClr val="888888"/>
                </a:solidFill>
              </a:defRPr>
            </a:lvl4pPr>
            <a:lvl5pPr indent="-228600" lvl="4" marL="2286000" algn="l">
              <a:spcBef>
                <a:spcPts val="250"/>
              </a:spcBef>
              <a:spcAft>
                <a:spcPts val="0"/>
              </a:spcAft>
              <a:buSzPts val="1400"/>
              <a:buNone/>
              <a:defRPr sz="1400">
                <a:solidFill>
                  <a:srgbClr val="888888"/>
                </a:solidFill>
              </a:defRPr>
            </a:lvl5pPr>
            <a:lvl6pPr indent="-342900" lvl="5" marL="2743200" algn="l">
              <a:spcBef>
                <a:spcPts val="250"/>
              </a:spcBef>
              <a:spcAft>
                <a:spcPts val="0"/>
              </a:spcAft>
              <a:buSzPts val="1800"/>
              <a:buChar char="◦"/>
              <a:defRPr/>
            </a:lvl6pPr>
            <a:lvl7pPr indent="-342900" lvl="6" marL="3200400" algn="l">
              <a:spcBef>
                <a:spcPts val="255"/>
              </a:spcBef>
              <a:spcAft>
                <a:spcPts val="0"/>
              </a:spcAft>
              <a:buSzPts val="1800"/>
              <a:buChar char="⚫"/>
              <a:defRPr/>
            </a:lvl7pPr>
            <a:lvl8pPr indent="-342900" lvl="7" marL="3657600" algn="l">
              <a:spcBef>
                <a:spcPts val="257"/>
              </a:spcBef>
              <a:spcAft>
                <a:spcPts val="0"/>
              </a:spcAft>
              <a:buSzPts val="1800"/>
              <a:buChar char="◦"/>
              <a:defRPr/>
            </a:lvl8pPr>
            <a:lvl9pPr indent="-342900" lvl="8" marL="4114800" algn="l">
              <a:spcBef>
                <a:spcPts val="255"/>
              </a:spcBef>
              <a:spcAft>
                <a:spcPts val="0"/>
              </a:spcAft>
              <a:buSzPts val="1800"/>
              <a:buChar char="⚫"/>
              <a:defRPr/>
            </a:lvl9pPr>
          </a:lstStyle>
          <a:p/>
        </p:txBody>
      </p:sp>
      <p:sp>
        <p:nvSpPr>
          <p:cNvPr id="94" name="Google Shape;94;p12"/>
          <p:cNvSpPr txBox="1"/>
          <p:nvPr>
            <p:ph idx="10" type="dt"/>
          </p:nvPr>
        </p:nvSpPr>
        <p:spPr>
          <a:xfrm>
            <a:off x="3776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2"/>
          <p:cNvSpPr txBox="1"/>
          <p:nvPr>
            <p:ph idx="11" type="ftr"/>
          </p:nvPr>
        </p:nvSpPr>
        <p:spPr>
          <a:xfrm>
            <a:off x="6062662" y="6111875"/>
            <a:ext cx="2286000" cy="365125"/>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2"/>
          <p:cNvSpPr txBox="1"/>
          <p:nvPr>
            <p:ph idx="12" type="sldNum"/>
          </p:nvPr>
        </p:nvSpPr>
        <p:spPr>
          <a:xfrm>
            <a:off x="8348662" y="6111875"/>
            <a:ext cx="457200"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1pPr>
            <a:lvl2pPr indent="0" lvl="1"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2pPr>
            <a:lvl3pPr indent="0" lvl="2"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3pPr>
            <a:lvl4pPr indent="0" lvl="3"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4pPr>
            <a:lvl5pPr indent="0" lvl="4"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5pPr>
            <a:lvl6pPr indent="0" lvl="5"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6pPr>
            <a:lvl7pPr indent="0" lvl="6"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7pPr>
            <a:lvl8pPr indent="0" lvl="7"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8pPr>
            <a:lvl9pPr indent="0" lvl="8" marL="0" marR="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9.xml"/><Relationship Id="rId3" Type="http://schemas.openxmlformats.org/officeDocument/2006/relationships/theme" Target="../theme/theme6.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9" name="Shape 9"/>
        <p:cNvGrpSpPr/>
        <p:nvPr/>
      </p:nvGrpSpPr>
      <p:grpSpPr>
        <a:xfrm>
          <a:off x="0" y="0"/>
          <a:ext cx="0" cy="0"/>
          <a:chOff x="0" y="0"/>
          <a:chExt cx="0" cy="0"/>
        </a:xfrm>
      </p:grpSpPr>
      <p:sp>
        <p:nvSpPr>
          <p:cNvPr id="10" name="Google Shape;10;p1"/>
          <p:cNvSpPr/>
          <p:nvPr/>
        </p:nvSpPr>
        <p:spPr>
          <a:xfrm>
            <a:off x="304800" y="328612"/>
            <a:ext cx="8532812" cy="6197600"/>
          </a:xfrm>
          <a:prstGeom prst="roundRect">
            <a:avLst>
              <a:gd fmla="val 449" name="adj"/>
            </a:avLst>
          </a:prstGeom>
          <a:gradFill>
            <a:gsLst>
              <a:gs pos="0">
                <a:srgbClr val="FFFFFF"/>
              </a:gs>
              <a:gs pos="97999">
                <a:srgbClr val="FFFFFF"/>
              </a:gs>
              <a:gs pos="99055">
                <a:srgbClr val="F7F7F7"/>
              </a:gs>
              <a:gs pos="100000">
                <a:srgbClr val="DADADA"/>
              </a:gs>
            </a:gsLst>
            <a:lin ang="5400000" scaled="0"/>
          </a:gradFill>
          <a:ln cap="rnd" cmpd="sng" w="9525">
            <a:solidFill>
              <a:srgbClr val="A4A3A3"/>
            </a:solidFill>
            <a:prstDash val="solid"/>
            <a:miter lim="800000"/>
            <a:headEnd len="sm" w="sm" type="none"/>
            <a:tailEnd len="sm" w="sm" type="none"/>
          </a:ln>
          <a:effectLst>
            <a:outerShdw blurRad="63500" dir="5400000" dist="508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1" name="Google Shape;11;p1"/>
          <p:cNvGrpSpPr/>
          <p:nvPr/>
        </p:nvGrpSpPr>
        <p:grpSpPr>
          <a:xfrm>
            <a:off x="414337" y="427037"/>
            <a:ext cx="8315325" cy="3121025"/>
            <a:chOff x="414337" y="427037"/>
            <a:chExt cx="8315325" cy="3121025"/>
          </a:xfrm>
        </p:grpSpPr>
        <p:pic>
          <p:nvPicPr>
            <p:cNvPr id="12" name="Google Shape;12;p1"/>
            <p:cNvPicPr preferRelativeResize="0"/>
            <p:nvPr/>
          </p:nvPicPr>
          <p:blipFill rotWithShape="1">
            <a:blip r:embed="rId1">
              <a:alphaModFix/>
            </a:blip>
            <a:srcRect b="0" l="0" r="0" t="0"/>
            <a:stretch/>
          </p:blipFill>
          <p:spPr>
            <a:xfrm>
              <a:off x="414337" y="427037"/>
              <a:ext cx="8315325" cy="3121025"/>
            </a:xfrm>
            <a:prstGeom prst="rect">
              <a:avLst/>
            </a:prstGeom>
            <a:noFill/>
            <a:ln>
              <a:noFill/>
            </a:ln>
          </p:spPr>
        </p:pic>
        <p:sp>
          <p:nvSpPr>
            <p:cNvPr id="13" name="Google Shape;13;p1"/>
            <p:cNvSpPr txBox="1"/>
            <p:nvPr/>
          </p:nvSpPr>
          <p:spPr>
            <a:xfrm>
              <a:off x="460375" y="476250"/>
              <a:ext cx="8223250" cy="30257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4" name="Google Shape;14;p1"/>
          <p:cNvSpPr txBox="1"/>
          <p:nvPr>
            <p:ph type="title"/>
          </p:nvPr>
        </p:nvSpPr>
        <p:spPr>
          <a:xfrm>
            <a:off x="503237" y="4986337"/>
            <a:ext cx="8183562" cy="1050925"/>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1pPr>
            <a:lvl2pPr lvl="1"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2pPr>
            <a:lvl3pPr lvl="2"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3pPr>
            <a:lvl4pPr lvl="3"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4pPr>
            <a:lvl5pPr lvl="4"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5pPr>
            <a:lvl6pPr lvl="5"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6pPr>
            <a:lvl7pPr lvl="6"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7pPr>
            <a:lvl8pPr lvl="7"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8pPr>
            <a:lvl9pPr lvl="8"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9pPr>
          </a:lstStyle>
          <a:p/>
        </p:txBody>
      </p:sp>
      <p:sp>
        <p:nvSpPr>
          <p:cNvPr id="15" name="Google Shape;15;p1"/>
          <p:cNvSpPr txBox="1"/>
          <p:nvPr>
            <p:ph idx="1" type="body"/>
          </p:nvPr>
        </p:nvSpPr>
        <p:spPr>
          <a:xfrm>
            <a:off x="503237" y="530225"/>
            <a:ext cx="8183562" cy="4187825"/>
          </a:xfrm>
          <a:prstGeom prst="rect">
            <a:avLst/>
          </a:prstGeom>
          <a:noFill/>
          <a:ln>
            <a:noFill/>
          </a:ln>
        </p:spPr>
        <p:txBody>
          <a:bodyPr anchorCtr="0" anchor="t" bIns="45700" lIns="182875" spcFirstLastPara="1" rIns="91425" wrap="square" tIns="91425"/>
          <a:lstStyle>
            <a:lvl1pPr indent="-370840" lvl="0" marL="457200" marR="0" rtl="0" algn="l">
              <a:spcBef>
                <a:spcPts val="250"/>
              </a:spcBef>
              <a:spcAft>
                <a:spcPts val="0"/>
              </a:spcAft>
              <a:buClr>
                <a:schemeClr val="accent1"/>
              </a:buClr>
              <a:buSzPts val="2240"/>
              <a:buFont typeface="Noto Sans Symbols"/>
              <a:buChar char="●"/>
              <a:defRPr b="0" i="0" sz="2800" u="none" cap="none" strike="noStrike">
                <a:solidFill>
                  <a:schemeClr val="dk1"/>
                </a:solidFill>
                <a:latin typeface="Verdana"/>
                <a:ea typeface="Verdana"/>
                <a:cs typeface="Verdana"/>
                <a:sym typeface="Verdana"/>
              </a:defRPr>
            </a:lvl1pPr>
            <a:lvl2pPr indent="-381000" lvl="1" marL="914400" marR="0" rtl="0" algn="l">
              <a:spcBef>
                <a:spcPts val="250"/>
              </a:spcBef>
              <a:spcAft>
                <a:spcPts val="0"/>
              </a:spcAft>
              <a:buClr>
                <a:schemeClr val="accent1"/>
              </a:buClr>
              <a:buSzPts val="2400"/>
              <a:buFont typeface="Verdana"/>
              <a:buChar char="◦"/>
              <a:defRPr b="0" i="0" sz="2400" u="none" cap="none" strike="noStrike">
                <a:solidFill>
                  <a:schemeClr val="dk1"/>
                </a:solidFill>
                <a:latin typeface="Verdana"/>
                <a:ea typeface="Verdana"/>
                <a:cs typeface="Verdana"/>
                <a:sym typeface="Verdana"/>
              </a:defRPr>
            </a:lvl2pPr>
            <a:lvl3pPr indent="-368300" lvl="2" marL="1371600" marR="0" rtl="0" algn="l">
              <a:spcBef>
                <a:spcPts val="250"/>
              </a:spcBef>
              <a:spcAft>
                <a:spcPts val="0"/>
              </a:spcAft>
              <a:buClr>
                <a:srgbClr val="ED3742"/>
              </a:buClr>
              <a:buSzPts val="2200"/>
              <a:buFont typeface="Noto Sans Symbols"/>
              <a:buChar char="⚫"/>
              <a:defRPr b="0" i="0" sz="2200" u="none" cap="none" strike="noStrike">
                <a:solidFill>
                  <a:schemeClr val="dk1"/>
                </a:solidFill>
                <a:latin typeface="Verdana"/>
                <a:ea typeface="Verdana"/>
                <a:cs typeface="Verdana"/>
                <a:sym typeface="Verdana"/>
              </a:defRPr>
            </a:lvl3pPr>
            <a:lvl4pPr indent="-363728" lvl="3" marL="1828800" marR="0" rtl="0" algn="l">
              <a:spcBef>
                <a:spcPts val="225"/>
              </a:spcBef>
              <a:spcAft>
                <a:spcPts val="0"/>
              </a:spcAft>
              <a:buClr>
                <a:srgbClr val="ED3742"/>
              </a:buClr>
              <a:buSzPts val="2128"/>
              <a:buFont typeface="Verdana"/>
              <a:buChar char="◦"/>
              <a:defRPr b="0" i="0" sz="1900" u="none" cap="none" strike="noStrike">
                <a:solidFill>
                  <a:schemeClr val="dk1"/>
                </a:solidFill>
                <a:latin typeface="Verdana"/>
                <a:ea typeface="Verdana"/>
                <a:cs typeface="Verdana"/>
                <a:sym typeface="Verdana"/>
              </a:defRPr>
            </a:lvl4pPr>
            <a:lvl5pPr indent="-355600" lvl="4" marL="2286000" marR="0" rtl="0" algn="l">
              <a:spcBef>
                <a:spcPts val="250"/>
              </a:spcBef>
              <a:spcAft>
                <a:spcPts val="0"/>
              </a:spcAft>
              <a:buClr>
                <a:srgbClr val="4A85BF"/>
              </a:buClr>
              <a:buSzPts val="2000"/>
              <a:buFont typeface="Noto Sans Symbols"/>
              <a:buChar char="⚫"/>
              <a:defRPr b="0" i="0" sz="2000" u="none" cap="none" strike="noStrike">
                <a:solidFill>
                  <a:schemeClr val="dk1"/>
                </a:solidFill>
                <a:latin typeface="Verdana"/>
                <a:ea typeface="Verdana"/>
                <a:cs typeface="Verdana"/>
                <a:sym typeface="Verdana"/>
              </a:defRPr>
            </a:lvl5pPr>
            <a:lvl6pPr indent="-336550" lvl="5" marL="2743200" marR="0" rtl="0" algn="l">
              <a:spcBef>
                <a:spcPts val="250"/>
              </a:spcBef>
              <a:spcAft>
                <a:spcPts val="0"/>
              </a:spcAft>
              <a:buClr>
                <a:srgbClr val="4882BE"/>
              </a:buClr>
              <a:buSzPts val="1700"/>
              <a:buFont typeface="Verdana"/>
              <a:buChar char="◦"/>
              <a:defRPr b="0" i="0" sz="1700" u="none" cap="none" strike="noStrike">
                <a:solidFill>
                  <a:schemeClr val="dk1"/>
                </a:solidFill>
                <a:latin typeface="Verdana"/>
                <a:ea typeface="Verdana"/>
                <a:cs typeface="Verdana"/>
                <a:sym typeface="Verdana"/>
              </a:defRPr>
            </a:lvl6pPr>
            <a:lvl7pPr indent="-323850" lvl="6" marL="32004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indent="-323850" lvl="7" marL="3657600"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indent="-323850" lvl="8" marL="41148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16" name="Google Shape;16;p1"/>
          <p:cNvSpPr txBox="1"/>
          <p:nvPr>
            <p:ph idx="10" type="dt"/>
          </p:nvPr>
        </p:nvSpPr>
        <p:spPr>
          <a:xfrm>
            <a:off x="3776662" y="6111875"/>
            <a:ext cx="2286000" cy="365125"/>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 name="Google Shape;17;p1"/>
          <p:cNvSpPr txBox="1"/>
          <p:nvPr>
            <p:ph idx="11" type="ftr"/>
          </p:nvPr>
        </p:nvSpPr>
        <p:spPr>
          <a:xfrm>
            <a:off x="6062662" y="6111875"/>
            <a:ext cx="2286000" cy="365125"/>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 name="Google Shape;18;p1"/>
          <p:cNvSpPr txBox="1"/>
          <p:nvPr>
            <p:ph idx="12" type="sldNum"/>
          </p:nvPr>
        </p:nvSpPr>
        <p:spPr>
          <a:xfrm>
            <a:off x="8348662" y="6111875"/>
            <a:ext cx="457200"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1pPr>
            <a:lvl2pPr indent="0" lvl="1"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2pPr>
            <a:lvl3pPr indent="0" lvl="2"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3pPr>
            <a:lvl4pPr indent="0" lvl="3"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4pPr>
            <a:lvl5pPr indent="0" lvl="4"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5pPr>
            <a:lvl6pPr indent="0" lvl="5"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6pPr>
            <a:lvl7pPr indent="0" lvl="6"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7pPr>
            <a:lvl8pPr indent="0" lvl="7"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8pPr>
            <a:lvl9pPr indent="0" lvl="8"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25" name="Shape 25"/>
        <p:cNvGrpSpPr/>
        <p:nvPr/>
      </p:nvGrpSpPr>
      <p:grpSpPr>
        <a:xfrm>
          <a:off x="0" y="0"/>
          <a:ext cx="0" cy="0"/>
          <a:chOff x="0" y="0"/>
          <a:chExt cx="0" cy="0"/>
        </a:xfrm>
      </p:grpSpPr>
      <p:sp>
        <p:nvSpPr>
          <p:cNvPr id="26" name="Google Shape;26;p3"/>
          <p:cNvSpPr/>
          <p:nvPr/>
        </p:nvSpPr>
        <p:spPr>
          <a:xfrm>
            <a:off x="304800" y="328612"/>
            <a:ext cx="8532812" cy="6197600"/>
          </a:xfrm>
          <a:prstGeom prst="roundRect">
            <a:avLst>
              <a:gd fmla="val 449" name="adj"/>
            </a:avLst>
          </a:prstGeom>
          <a:gradFill>
            <a:gsLst>
              <a:gs pos="0">
                <a:srgbClr val="FFFFFF"/>
              </a:gs>
              <a:gs pos="97999">
                <a:srgbClr val="FFFFFF"/>
              </a:gs>
              <a:gs pos="99055">
                <a:srgbClr val="F7F7F7"/>
              </a:gs>
              <a:gs pos="100000">
                <a:srgbClr val="DADADA"/>
              </a:gs>
            </a:gsLst>
            <a:lin ang="5400000" scaled="0"/>
          </a:gradFill>
          <a:ln cap="rnd" cmpd="sng" w="9525">
            <a:solidFill>
              <a:srgbClr val="A4A3A3"/>
            </a:solidFill>
            <a:prstDash val="solid"/>
            <a:miter lim="800000"/>
            <a:headEnd len="sm" w="sm" type="none"/>
            <a:tailEnd len="sm" w="sm" type="none"/>
          </a:ln>
          <a:effectLst>
            <a:outerShdw blurRad="63500" dir="5400000" dist="508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27" name="Google Shape;27;p3"/>
          <p:cNvGrpSpPr/>
          <p:nvPr/>
        </p:nvGrpSpPr>
        <p:grpSpPr>
          <a:xfrm>
            <a:off x="414337" y="427037"/>
            <a:ext cx="8315325" cy="5497512"/>
            <a:chOff x="414337" y="427037"/>
            <a:chExt cx="8315325" cy="5497512"/>
          </a:xfrm>
        </p:grpSpPr>
        <p:pic>
          <p:nvPicPr>
            <p:cNvPr id="28" name="Google Shape;28;p3"/>
            <p:cNvPicPr preferRelativeResize="0"/>
            <p:nvPr/>
          </p:nvPicPr>
          <p:blipFill rotWithShape="1">
            <a:blip r:embed="rId1">
              <a:alphaModFix/>
            </a:blip>
            <a:srcRect b="0" l="0" r="0" t="0"/>
            <a:stretch/>
          </p:blipFill>
          <p:spPr>
            <a:xfrm>
              <a:off x="414337" y="427037"/>
              <a:ext cx="8315325" cy="5497512"/>
            </a:xfrm>
            <a:prstGeom prst="rect">
              <a:avLst/>
            </a:prstGeom>
            <a:noFill/>
            <a:ln>
              <a:noFill/>
            </a:ln>
          </p:spPr>
        </p:pic>
        <p:sp>
          <p:nvSpPr>
            <p:cNvPr id="29" name="Google Shape;29;p3"/>
            <p:cNvSpPr txBox="1"/>
            <p:nvPr/>
          </p:nvSpPr>
          <p:spPr>
            <a:xfrm>
              <a:off x="452437" y="468312"/>
              <a:ext cx="8239125" cy="54181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0" name="Google Shape;30;p3"/>
          <p:cNvSpPr txBox="1"/>
          <p:nvPr>
            <p:ph type="title"/>
          </p:nvPr>
        </p:nvSpPr>
        <p:spPr>
          <a:xfrm>
            <a:off x="503237" y="4986337"/>
            <a:ext cx="8183562" cy="1050925"/>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1pPr>
            <a:lvl2pPr lvl="1"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2pPr>
            <a:lvl3pPr lvl="2"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3pPr>
            <a:lvl4pPr lvl="3"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4pPr>
            <a:lvl5pPr lvl="4"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5pPr>
            <a:lvl6pPr lvl="5"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6pPr>
            <a:lvl7pPr lvl="6"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7pPr>
            <a:lvl8pPr lvl="7"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8pPr>
            <a:lvl9pPr lvl="8"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9pPr>
          </a:lstStyle>
          <a:p/>
        </p:txBody>
      </p:sp>
      <p:sp>
        <p:nvSpPr>
          <p:cNvPr id="31" name="Google Shape;31;p3"/>
          <p:cNvSpPr txBox="1"/>
          <p:nvPr>
            <p:ph idx="1" type="body"/>
          </p:nvPr>
        </p:nvSpPr>
        <p:spPr>
          <a:xfrm>
            <a:off x="503237" y="530225"/>
            <a:ext cx="8183562" cy="4187825"/>
          </a:xfrm>
          <a:prstGeom prst="rect">
            <a:avLst/>
          </a:prstGeom>
          <a:noFill/>
          <a:ln>
            <a:noFill/>
          </a:ln>
        </p:spPr>
        <p:txBody>
          <a:bodyPr anchorCtr="0" anchor="t" bIns="45700" lIns="182875" spcFirstLastPara="1" rIns="91425" wrap="square" tIns="91425"/>
          <a:lstStyle>
            <a:lvl1pPr indent="-370840" lvl="0" marL="457200" marR="0" rtl="0" algn="l">
              <a:spcBef>
                <a:spcPts val="250"/>
              </a:spcBef>
              <a:spcAft>
                <a:spcPts val="0"/>
              </a:spcAft>
              <a:buClr>
                <a:schemeClr val="accent1"/>
              </a:buClr>
              <a:buSzPts val="2240"/>
              <a:buFont typeface="Noto Sans Symbols"/>
              <a:buChar char="●"/>
              <a:defRPr b="0" i="0" sz="2800" u="none" cap="none" strike="noStrike">
                <a:solidFill>
                  <a:schemeClr val="dk1"/>
                </a:solidFill>
                <a:latin typeface="Verdana"/>
                <a:ea typeface="Verdana"/>
                <a:cs typeface="Verdana"/>
                <a:sym typeface="Verdana"/>
              </a:defRPr>
            </a:lvl1pPr>
            <a:lvl2pPr indent="-381000" lvl="1" marL="914400" marR="0" rtl="0" algn="l">
              <a:spcBef>
                <a:spcPts val="250"/>
              </a:spcBef>
              <a:spcAft>
                <a:spcPts val="0"/>
              </a:spcAft>
              <a:buClr>
                <a:schemeClr val="accent1"/>
              </a:buClr>
              <a:buSzPts val="2400"/>
              <a:buFont typeface="Verdana"/>
              <a:buChar char="◦"/>
              <a:defRPr b="0" i="0" sz="2400" u="none" cap="none" strike="noStrike">
                <a:solidFill>
                  <a:schemeClr val="dk1"/>
                </a:solidFill>
                <a:latin typeface="Verdana"/>
                <a:ea typeface="Verdana"/>
                <a:cs typeface="Verdana"/>
                <a:sym typeface="Verdana"/>
              </a:defRPr>
            </a:lvl2pPr>
            <a:lvl3pPr indent="-368300" lvl="2" marL="1371600" marR="0" rtl="0" algn="l">
              <a:spcBef>
                <a:spcPts val="250"/>
              </a:spcBef>
              <a:spcAft>
                <a:spcPts val="0"/>
              </a:spcAft>
              <a:buClr>
                <a:srgbClr val="ED3742"/>
              </a:buClr>
              <a:buSzPts val="2200"/>
              <a:buFont typeface="Noto Sans Symbols"/>
              <a:buChar char="⚫"/>
              <a:defRPr b="0" i="0" sz="2200" u="none" cap="none" strike="noStrike">
                <a:solidFill>
                  <a:schemeClr val="dk1"/>
                </a:solidFill>
                <a:latin typeface="Verdana"/>
                <a:ea typeface="Verdana"/>
                <a:cs typeface="Verdana"/>
                <a:sym typeface="Verdana"/>
              </a:defRPr>
            </a:lvl3pPr>
            <a:lvl4pPr indent="-363728" lvl="3" marL="1828800" marR="0" rtl="0" algn="l">
              <a:spcBef>
                <a:spcPts val="225"/>
              </a:spcBef>
              <a:spcAft>
                <a:spcPts val="0"/>
              </a:spcAft>
              <a:buClr>
                <a:srgbClr val="ED3742"/>
              </a:buClr>
              <a:buSzPts val="2128"/>
              <a:buFont typeface="Verdana"/>
              <a:buChar char="◦"/>
              <a:defRPr b="0" i="0" sz="1900" u="none" cap="none" strike="noStrike">
                <a:solidFill>
                  <a:schemeClr val="dk1"/>
                </a:solidFill>
                <a:latin typeface="Verdana"/>
                <a:ea typeface="Verdana"/>
                <a:cs typeface="Verdana"/>
                <a:sym typeface="Verdana"/>
              </a:defRPr>
            </a:lvl4pPr>
            <a:lvl5pPr indent="-355600" lvl="4" marL="2286000" marR="0" rtl="0" algn="l">
              <a:spcBef>
                <a:spcPts val="250"/>
              </a:spcBef>
              <a:spcAft>
                <a:spcPts val="0"/>
              </a:spcAft>
              <a:buClr>
                <a:srgbClr val="4A85BF"/>
              </a:buClr>
              <a:buSzPts val="2000"/>
              <a:buFont typeface="Noto Sans Symbols"/>
              <a:buChar char="⚫"/>
              <a:defRPr b="0" i="0" sz="2000" u="none" cap="none" strike="noStrike">
                <a:solidFill>
                  <a:schemeClr val="dk1"/>
                </a:solidFill>
                <a:latin typeface="Verdana"/>
                <a:ea typeface="Verdana"/>
                <a:cs typeface="Verdana"/>
                <a:sym typeface="Verdana"/>
              </a:defRPr>
            </a:lvl5pPr>
            <a:lvl6pPr indent="-336550" lvl="5" marL="2743200" marR="0" rtl="0" algn="l">
              <a:spcBef>
                <a:spcPts val="250"/>
              </a:spcBef>
              <a:spcAft>
                <a:spcPts val="0"/>
              </a:spcAft>
              <a:buClr>
                <a:srgbClr val="4882BE"/>
              </a:buClr>
              <a:buSzPts val="1700"/>
              <a:buFont typeface="Verdana"/>
              <a:buChar char="◦"/>
              <a:defRPr b="0" i="0" sz="1700" u="none" cap="none" strike="noStrike">
                <a:solidFill>
                  <a:schemeClr val="dk1"/>
                </a:solidFill>
                <a:latin typeface="Verdana"/>
                <a:ea typeface="Verdana"/>
                <a:cs typeface="Verdana"/>
                <a:sym typeface="Verdana"/>
              </a:defRPr>
            </a:lvl6pPr>
            <a:lvl7pPr indent="-323850" lvl="6" marL="32004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indent="-323850" lvl="7" marL="3657600"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indent="-323850" lvl="8" marL="41148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32" name="Google Shape;32;p3"/>
          <p:cNvSpPr txBox="1"/>
          <p:nvPr>
            <p:ph idx="10" type="dt"/>
          </p:nvPr>
        </p:nvSpPr>
        <p:spPr>
          <a:xfrm>
            <a:off x="3776662" y="6111875"/>
            <a:ext cx="2286000" cy="365125"/>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 name="Google Shape;33;p3"/>
          <p:cNvSpPr txBox="1"/>
          <p:nvPr>
            <p:ph idx="11" type="ftr"/>
          </p:nvPr>
        </p:nvSpPr>
        <p:spPr>
          <a:xfrm>
            <a:off x="6062662" y="6111875"/>
            <a:ext cx="2286000" cy="365125"/>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4" name="Google Shape;34;p3"/>
          <p:cNvSpPr txBox="1"/>
          <p:nvPr>
            <p:ph idx="12" type="sldNum"/>
          </p:nvPr>
        </p:nvSpPr>
        <p:spPr>
          <a:xfrm>
            <a:off x="8348662" y="6111875"/>
            <a:ext cx="457200"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1pPr>
            <a:lvl2pPr indent="0" lvl="1"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2pPr>
            <a:lvl3pPr indent="0" lvl="2"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3pPr>
            <a:lvl4pPr indent="0" lvl="3"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4pPr>
            <a:lvl5pPr indent="0" lvl="4"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5pPr>
            <a:lvl6pPr indent="0" lvl="5"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6pPr>
            <a:lvl7pPr indent="0" lvl="6"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7pPr>
            <a:lvl8pPr indent="0" lvl="7"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8pPr>
            <a:lvl9pPr indent="0" lvl="8"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81" name="Shape 81"/>
        <p:cNvGrpSpPr/>
        <p:nvPr/>
      </p:nvGrpSpPr>
      <p:grpSpPr>
        <a:xfrm>
          <a:off x="0" y="0"/>
          <a:ext cx="0" cy="0"/>
          <a:chOff x="0" y="0"/>
          <a:chExt cx="0" cy="0"/>
        </a:xfrm>
      </p:grpSpPr>
      <p:sp>
        <p:nvSpPr>
          <p:cNvPr id="82" name="Google Shape;82;p11"/>
          <p:cNvSpPr/>
          <p:nvPr/>
        </p:nvSpPr>
        <p:spPr>
          <a:xfrm>
            <a:off x="304800" y="328612"/>
            <a:ext cx="8532812" cy="6197600"/>
          </a:xfrm>
          <a:prstGeom prst="roundRect">
            <a:avLst>
              <a:gd fmla="val 449" name="adj"/>
            </a:avLst>
          </a:prstGeom>
          <a:gradFill>
            <a:gsLst>
              <a:gs pos="0">
                <a:srgbClr val="FFFFFF"/>
              </a:gs>
              <a:gs pos="97999">
                <a:srgbClr val="FFFFFF"/>
              </a:gs>
              <a:gs pos="99055">
                <a:srgbClr val="F7F7F7"/>
              </a:gs>
              <a:gs pos="100000">
                <a:srgbClr val="DADADA"/>
              </a:gs>
            </a:gsLst>
            <a:lin ang="5400000" scaled="0"/>
          </a:gradFill>
          <a:ln cap="rnd" cmpd="sng" w="9525">
            <a:solidFill>
              <a:srgbClr val="A4A3A3"/>
            </a:solidFill>
            <a:prstDash val="solid"/>
            <a:miter lim="800000"/>
            <a:headEnd len="sm" w="sm" type="none"/>
            <a:tailEnd len="sm" w="sm" type="none"/>
          </a:ln>
          <a:effectLst>
            <a:outerShdw blurRad="63500" dir="5400000" dist="508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83" name="Google Shape;83;p11"/>
          <p:cNvGrpSpPr/>
          <p:nvPr/>
        </p:nvGrpSpPr>
        <p:grpSpPr>
          <a:xfrm>
            <a:off x="414337" y="427037"/>
            <a:ext cx="8315325" cy="4352925"/>
            <a:chOff x="414337" y="427037"/>
            <a:chExt cx="8315325" cy="4352925"/>
          </a:xfrm>
        </p:grpSpPr>
        <p:pic>
          <p:nvPicPr>
            <p:cNvPr id="84" name="Google Shape;84;p11"/>
            <p:cNvPicPr preferRelativeResize="0"/>
            <p:nvPr/>
          </p:nvPicPr>
          <p:blipFill rotWithShape="1">
            <a:blip r:embed="rId1">
              <a:alphaModFix/>
            </a:blip>
            <a:srcRect b="0" l="0" r="0" t="0"/>
            <a:stretch/>
          </p:blipFill>
          <p:spPr>
            <a:xfrm>
              <a:off x="414337" y="427037"/>
              <a:ext cx="8315325" cy="4352925"/>
            </a:xfrm>
            <a:prstGeom prst="rect">
              <a:avLst/>
            </a:prstGeom>
            <a:noFill/>
            <a:ln>
              <a:noFill/>
            </a:ln>
          </p:spPr>
        </p:pic>
        <p:sp>
          <p:nvSpPr>
            <p:cNvPr id="85" name="Google Shape;85;p11"/>
            <p:cNvSpPr txBox="1"/>
            <p:nvPr/>
          </p:nvSpPr>
          <p:spPr>
            <a:xfrm>
              <a:off x="446087" y="461962"/>
              <a:ext cx="8251825" cy="42862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86" name="Google Shape;86;p11"/>
          <p:cNvSpPr txBox="1"/>
          <p:nvPr>
            <p:ph type="title"/>
          </p:nvPr>
        </p:nvSpPr>
        <p:spPr>
          <a:xfrm>
            <a:off x="503237" y="4986337"/>
            <a:ext cx="8183562" cy="1050925"/>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1pPr>
            <a:lvl2pPr lvl="1"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2pPr>
            <a:lvl3pPr lvl="2"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3pPr>
            <a:lvl4pPr lvl="3"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4pPr>
            <a:lvl5pPr lvl="4"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5pPr>
            <a:lvl6pPr lvl="5"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6pPr>
            <a:lvl7pPr lvl="6"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7pPr>
            <a:lvl8pPr lvl="7"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8pPr>
            <a:lvl9pPr lvl="8"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9pPr>
          </a:lstStyle>
          <a:p/>
        </p:txBody>
      </p:sp>
      <p:sp>
        <p:nvSpPr>
          <p:cNvPr id="87" name="Google Shape;87;p11"/>
          <p:cNvSpPr txBox="1"/>
          <p:nvPr>
            <p:ph idx="1" type="body"/>
          </p:nvPr>
        </p:nvSpPr>
        <p:spPr>
          <a:xfrm>
            <a:off x="503237" y="530225"/>
            <a:ext cx="8183562" cy="4187825"/>
          </a:xfrm>
          <a:prstGeom prst="rect">
            <a:avLst/>
          </a:prstGeom>
          <a:noFill/>
          <a:ln>
            <a:noFill/>
          </a:ln>
        </p:spPr>
        <p:txBody>
          <a:bodyPr anchorCtr="0" anchor="t" bIns="45700" lIns="182875" spcFirstLastPara="1" rIns="91425" wrap="square" tIns="91425"/>
          <a:lstStyle>
            <a:lvl1pPr indent="-370840" lvl="0" marL="457200" marR="0" rtl="0" algn="l">
              <a:spcBef>
                <a:spcPts val="250"/>
              </a:spcBef>
              <a:spcAft>
                <a:spcPts val="0"/>
              </a:spcAft>
              <a:buClr>
                <a:schemeClr val="accent1"/>
              </a:buClr>
              <a:buSzPts val="2240"/>
              <a:buFont typeface="Noto Sans Symbols"/>
              <a:buChar char="●"/>
              <a:defRPr b="0" i="0" sz="2800" u="none" cap="none" strike="noStrike">
                <a:solidFill>
                  <a:schemeClr val="dk1"/>
                </a:solidFill>
                <a:latin typeface="Verdana"/>
                <a:ea typeface="Verdana"/>
                <a:cs typeface="Verdana"/>
                <a:sym typeface="Verdana"/>
              </a:defRPr>
            </a:lvl1pPr>
            <a:lvl2pPr indent="-381000" lvl="1" marL="914400" marR="0" rtl="0" algn="l">
              <a:spcBef>
                <a:spcPts val="250"/>
              </a:spcBef>
              <a:spcAft>
                <a:spcPts val="0"/>
              </a:spcAft>
              <a:buClr>
                <a:schemeClr val="accent1"/>
              </a:buClr>
              <a:buSzPts val="2400"/>
              <a:buFont typeface="Verdana"/>
              <a:buChar char="◦"/>
              <a:defRPr b="0" i="0" sz="2400" u="none" cap="none" strike="noStrike">
                <a:solidFill>
                  <a:schemeClr val="dk1"/>
                </a:solidFill>
                <a:latin typeface="Verdana"/>
                <a:ea typeface="Verdana"/>
                <a:cs typeface="Verdana"/>
                <a:sym typeface="Verdana"/>
              </a:defRPr>
            </a:lvl2pPr>
            <a:lvl3pPr indent="-368300" lvl="2" marL="1371600" marR="0" rtl="0" algn="l">
              <a:spcBef>
                <a:spcPts val="250"/>
              </a:spcBef>
              <a:spcAft>
                <a:spcPts val="0"/>
              </a:spcAft>
              <a:buClr>
                <a:srgbClr val="ED3742"/>
              </a:buClr>
              <a:buSzPts val="2200"/>
              <a:buFont typeface="Noto Sans Symbols"/>
              <a:buChar char="⚫"/>
              <a:defRPr b="0" i="0" sz="2200" u="none" cap="none" strike="noStrike">
                <a:solidFill>
                  <a:schemeClr val="dk1"/>
                </a:solidFill>
                <a:latin typeface="Verdana"/>
                <a:ea typeface="Verdana"/>
                <a:cs typeface="Verdana"/>
                <a:sym typeface="Verdana"/>
              </a:defRPr>
            </a:lvl3pPr>
            <a:lvl4pPr indent="-363728" lvl="3" marL="1828800" marR="0" rtl="0" algn="l">
              <a:spcBef>
                <a:spcPts val="225"/>
              </a:spcBef>
              <a:spcAft>
                <a:spcPts val="0"/>
              </a:spcAft>
              <a:buClr>
                <a:srgbClr val="ED3742"/>
              </a:buClr>
              <a:buSzPts val="2128"/>
              <a:buFont typeface="Verdana"/>
              <a:buChar char="◦"/>
              <a:defRPr b="0" i="0" sz="1900" u="none" cap="none" strike="noStrike">
                <a:solidFill>
                  <a:schemeClr val="dk1"/>
                </a:solidFill>
                <a:latin typeface="Verdana"/>
                <a:ea typeface="Verdana"/>
                <a:cs typeface="Verdana"/>
                <a:sym typeface="Verdana"/>
              </a:defRPr>
            </a:lvl4pPr>
            <a:lvl5pPr indent="-355600" lvl="4" marL="2286000" marR="0" rtl="0" algn="l">
              <a:spcBef>
                <a:spcPts val="250"/>
              </a:spcBef>
              <a:spcAft>
                <a:spcPts val="0"/>
              </a:spcAft>
              <a:buClr>
                <a:srgbClr val="4A85BF"/>
              </a:buClr>
              <a:buSzPts val="2000"/>
              <a:buFont typeface="Noto Sans Symbols"/>
              <a:buChar char="⚫"/>
              <a:defRPr b="0" i="0" sz="2000" u="none" cap="none" strike="noStrike">
                <a:solidFill>
                  <a:schemeClr val="dk1"/>
                </a:solidFill>
                <a:latin typeface="Verdana"/>
                <a:ea typeface="Verdana"/>
                <a:cs typeface="Verdana"/>
                <a:sym typeface="Verdana"/>
              </a:defRPr>
            </a:lvl5pPr>
            <a:lvl6pPr indent="-336550" lvl="5" marL="2743200" marR="0" rtl="0" algn="l">
              <a:spcBef>
                <a:spcPts val="250"/>
              </a:spcBef>
              <a:spcAft>
                <a:spcPts val="0"/>
              </a:spcAft>
              <a:buClr>
                <a:srgbClr val="4882BE"/>
              </a:buClr>
              <a:buSzPts val="1700"/>
              <a:buFont typeface="Verdana"/>
              <a:buChar char="◦"/>
              <a:defRPr b="0" i="0" sz="1700" u="none" cap="none" strike="noStrike">
                <a:solidFill>
                  <a:schemeClr val="dk1"/>
                </a:solidFill>
                <a:latin typeface="Verdana"/>
                <a:ea typeface="Verdana"/>
                <a:cs typeface="Verdana"/>
                <a:sym typeface="Verdana"/>
              </a:defRPr>
            </a:lvl6pPr>
            <a:lvl7pPr indent="-323850" lvl="6" marL="32004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indent="-323850" lvl="7" marL="3657600"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indent="-323850" lvl="8" marL="41148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88" name="Google Shape;88;p11"/>
          <p:cNvSpPr txBox="1"/>
          <p:nvPr>
            <p:ph idx="10" type="dt"/>
          </p:nvPr>
        </p:nvSpPr>
        <p:spPr>
          <a:xfrm>
            <a:off x="3776662" y="6111875"/>
            <a:ext cx="2286000" cy="365125"/>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Google Shape;89;p11"/>
          <p:cNvSpPr txBox="1"/>
          <p:nvPr>
            <p:ph idx="11" type="ftr"/>
          </p:nvPr>
        </p:nvSpPr>
        <p:spPr>
          <a:xfrm>
            <a:off x="6062662" y="6111875"/>
            <a:ext cx="2286000" cy="365125"/>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0" name="Google Shape;90;p11"/>
          <p:cNvSpPr txBox="1"/>
          <p:nvPr>
            <p:ph idx="12" type="sldNum"/>
          </p:nvPr>
        </p:nvSpPr>
        <p:spPr>
          <a:xfrm>
            <a:off x="8348662" y="6111875"/>
            <a:ext cx="457200"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1pPr>
            <a:lvl2pPr indent="0" lvl="1"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2pPr>
            <a:lvl3pPr indent="0" lvl="2"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3pPr>
            <a:lvl4pPr indent="0" lvl="3"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4pPr>
            <a:lvl5pPr indent="0" lvl="4"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5pPr>
            <a:lvl6pPr indent="0" lvl="5"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6pPr>
            <a:lvl7pPr indent="0" lvl="6"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7pPr>
            <a:lvl8pPr indent="0" lvl="7"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8pPr>
            <a:lvl9pPr indent="0" lvl="8"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6"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97" name="Shape 97"/>
        <p:cNvGrpSpPr/>
        <p:nvPr/>
      </p:nvGrpSpPr>
      <p:grpSpPr>
        <a:xfrm>
          <a:off x="0" y="0"/>
          <a:ext cx="0" cy="0"/>
          <a:chOff x="0" y="0"/>
          <a:chExt cx="0" cy="0"/>
        </a:xfrm>
      </p:grpSpPr>
      <p:sp>
        <p:nvSpPr>
          <p:cNvPr id="98" name="Google Shape;98;p13"/>
          <p:cNvSpPr/>
          <p:nvPr/>
        </p:nvSpPr>
        <p:spPr>
          <a:xfrm>
            <a:off x="304800" y="328612"/>
            <a:ext cx="8532812" cy="6197600"/>
          </a:xfrm>
          <a:prstGeom prst="roundRect">
            <a:avLst>
              <a:gd fmla="val 449" name="adj"/>
            </a:avLst>
          </a:prstGeom>
          <a:gradFill>
            <a:gsLst>
              <a:gs pos="0">
                <a:srgbClr val="FFFFFF"/>
              </a:gs>
              <a:gs pos="97999">
                <a:srgbClr val="FFFFFF"/>
              </a:gs>
              <a:gs pos="99055">
                <a:srgbClr val="F7F7F7"/>
              </a:gs>
              <a:gs pos="100000">
                <a:srgbClr val="DADADA"/>
              </a:gs>
            </a:gsLst>
            <a:lin ang="5400000" scaled="0"/>
          </a:gradFill>
          <a:ln cap="rnd" cmpd="sng" w="9525">
            <a:solidFill>
              <a:srgbClr val="A4A3A3"/>
            </a:solidFill>
            <a:prstDash val="solid"/>
            <a:miter lim="800000"/>
            <a:headEnd len="sm" w="sm" type="none"/>
            <a:tailEnd len="sm" w="sm" type="none"/>
          </a:ln>
          <a:effectLst>
            <a:outerShdw blurRad="63500" dir="5400000" dist="508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9" name="Google Shape;99;p13"/>
          <p:cNvSpPr txBox="1"/>
          <p:nvPr>
            <p:ph type="title"/>
          </p:nvPr>
        </p:nvSpPr>
        <p:spPr>
          <a:xfrm>
            <a:off x="503237" y="4986337"/>
            <a:ext cx="8183562" cy="1050925"/>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1pPr>
            <a:lvl2pPr lvl="1"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2pPr>
            <a:lvl3pPr lvl="2"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3pPr>
            <a:lvl4pPr lvl="3"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4pPr>
            <a:lvl5pPr lvl="4"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5pPr>
            <a:lvl6pPr lvl="5"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6pPr>
            <a:lvl7pPr lvl="6"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7pPr>
            <a:lvl8pPr lvl="7"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8pPr>
            <a:lvl9pPr lvl="8"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9pPr>
          </a:lstStyle>
          <a:p/>
        </p:txBody>
      </p:sp>
      <p:sp>
        <p:nvSpPr>
          <p:cNvPr id="100" name="Google Shape;100;p13"/>
          <p:cNvSpPr txBox="1"/>
          <p:nvPr>
            <p:ph idx="1" type="body"/>
          </p:nvPr>
        </p:nvSpPr>
        <p:spPr>
          <a:xfrm>
            <a:off x="503237" y="530225"/>
            <a:ext cx="8183562" cy="4187825"/>
          </a:xfrm>
          <a:prstGeom prst="rect">
            <a:avLst/>
          </a:prstGeom>
          <a:noFill/>
          <a:ln>
            <a:noFill/>
          </a:ln>
        </p:spPr>
        <p:txBody>
          <a:bodyPr anchorCtr="0" anchor="t" bIns="45700" lIns="182875" spcFirstLastPara="1" rIns="91425" wrap="square" tIns="91425"/>
          <a:lstStyle>
            <a:lvl1pPr indent="-370840" lvl="0" marL="457200" marR="0" rtl="0" algn="l">
              <a:spcBef>
                <a:spcPts val="250"/>
              </a:spcBef>
              <a:spcAft>
                <a:spcPts val="0"/>
              </a:spcAft>
              <a:buClr>
                <a:schemeClr val="accent1"/>
              </a:buClr>
              <a:buSzPts val="2240"/>
              <a:buFont typeface="Noto Sans Symbols"/>
              <a:buChar char="●"/>
              <a:defRPr b="0" i="0" sz="2800" u="none" cap="none" strike="noStrike">
                <a:solidFill>
                  <a:schemeClr val="dk1"/>
                </a:solidFill>
                <a:latin typeface="Verdana"/>
                <a:ea typeface="Verdana"/>
                <a:cs typeface="Verdana"/>
                <a:sym typeface="Verdana"/>
              </a:defRPr>
            </a:lvl1pPr>
            <a:lvl2pPr indent="-381000" lvl="1" marL="914400" marR="0" rtl="0" algn="l">
              <a:spcBef>
                <a:spcPts val="250"/>
              </a:spcBef>
              <a:spcAft>
                <a:spcPts val="0"/>
              </a:spcAft>
              <a:buClr>
                <a:schemeClr val="accent1"/>
              </a:buClr>
              <a:buSzPts val="2400"/>
              <a:buFont typeface="Verdana"/>
              <a:buChar char="◦"/>
              <a:defRPr b="0" i="0" sz="2400" u="none" cap="none" strike="noStrike">
                <a:solidFill>
                  <a:schemeClr val="dk1"/>
                </a:solidFill>
                <a:latin typeface="Verdana"/>
                <a:ea typeface="Verdana"/>
                <a:cs typeface="Verdana"/>
                <a:sym typeface="Verdana"/>
              </a:defRPr>
            </a:lvl2pPr>
            <a:lvl3pPr indent="-368300" lvl="2" marL="1371600" marR="0" rtl="0" algn="l">
              <a:spcBef>
                <a:spcPts val="250"/>
              </a:spcBef>
              <a:spcAft>
                <a:spcPts val="0"/>
              </a:spcAft>
              <a:buClr>
                <a:srgbClr val="ED3742"/>
              </a:buClr>
              <a:buSzPts val="2200"/>
              <a:buFont typeface="Noto Sans Symbols"/>
              <a:buChar char="⚫"/>
              <a:defRPr b="0" i="0" sz="2200" u="none" cap="none" strike="noStrike">
                <a:solidFill>
                  <a:schemeClr val="dk1"/>
                </a:solidFill>
                <a:latin typeface="Verdana"/>
                <a:ea typeface="Verdana"/>
                <a:cs typeface="Verdana"/>
                <a:sym typeface="Verdana"/>
              </a:defRPr>
            </a:lvl3pPr>
            <a:lvl4pPr indent="-363728" lvl="3" marL="1828800" marR="0" rtl="0" algn="l">
              <a:spcBef>
                <a:spcPts val="225"/>
              </a:spcBef>
              <a:spcAft>
                <a:spcPts val="0"/>
              </a:spcAft>
              <a:buClr>
                <a:srgbClr val="ED3742"/>
              </a:buClr>
              <a:buSzPts val="2128"/>
              <a:buFont typeface="Verdana"/>
              <a:buChar char="◦"/>
              <a:defRPr b="0" i="0" sz="1900" u="none" cap="none" strike="noStrike">
                <a:solidFill>
                  <a:schemeClr val="dk1"/>
                </a:solidFill>
                <a:latin typeface="Verdana"/>
                <a:ea typeface="Verdana"/>
                <a:cs typeface="Verdana"/>
                <a:sym typeface="Verdana"/>
              </a:defRPr>
            </a:lvl4pPr>
            <a:lvl5pPr indent="-355600" lvl="4" marL="2286000" marR="0" rtl="0" algn="l">
              <a:spcBef>
                <a:spcPts val="250"/>
              </a:spcBef>
              <a:spcAft>
                <a:spcPts val="0"/>
              </a:spcAft>
              <a:buClr>
                <a:srgbClr val="4A85BF"/>
              </a:buClr>
              <a:buSzPts val="2000"/>
              <a:buFont typeface="Noto Sans Symbols"/>
              <a:buChar char="⚫"/>
              <a:defRPr b="0" i="0" sz="2000" u="none" cap="none" strike="noStrike">
                <a:solidFill>
                  <a:schemeClr val="dk1"/>
                </a:solidFill>
                <a:latin typeface="Verdana"/>
                <a:ea typeface="Verdana"/>
                <a:cs typeface="Verdana"/>
                <a:sym typeface="Verdana"/>
              </a:defRPr>
            </a:lvl5pPr>
            <a:lvl6pPr indent="-336550" lvl="5" marL="2743200" marR="0" rtl="0" algn="l">
              <a:spcBef>
                <a:spcPts val="250"/>
              </a:spcBef>
              <a:spcAft>
                <a:spcPts val="0"/>
              </a:spcAft>
              <a:buClr>
                <a:srgbClr val="4882BE"/>
              </a:buClr>
              <a:buSzPts val="1700"/>
              <a:buFont typeface="Verdana"/>
              <a:buChar char="◦"/>
              <a:defRPr b="0" i="0" sz="1700" u="none" cap="none" strike="noStrike">
                <a:solidFill>
                  <a:schemeClr val="dk1"/>
                </a:solidFill>
                <a:latin typeface="Verdana"/>
                <a:ea typeface="Verdana"/>
                <a:cs typeface="Verdana"/>
                <a:sym typeface="Verdana"/>
              </a:defRPr>
            </a:lvl6pPr>
            <a:lvl7pPr indent="-323850" lvl="6" marL="32004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indent="-323850" lvl="7" marL="3657600"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indent="-323850" lvl="8" marL="41148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101" name="Google Shape;101;p13"/>
          <p:cNvSpPr txBox="1"/>
          <p:nvPr>
            <p:ph idx="10" type="dt"/>
          </p:nvPr>
        </p:nvSpPr>
        <p:spPr>
          <a:xfrm>
            <a:off x="3776662" y="6111875"/>
            <a:ext cx="2286000" cy="365125"/>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2" name="Google Shape;102;p13"/>
          <p:cNvSpPr txBox="1"/>
          <p:nvPr>
            <p:ph idx="11" type="ftr"/>
          </p:nvPr>
        </p:nvSpPr>
        <p:spPr>
          <a:xfrm>
            <a:off x="6062662" y="6111875"/>
            <a:ext cx="2286000" cy="365125"/>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3" name="Google Shape;103;p13"/>
          <p:cNvSpPr txBox="1"/>
          <p:nvPr>
            <p:ph idx="12" type="sldNum"/>
          </p:nvPr>
        </p:nvSpPr>
        <p:spPr>
          <a:xfrm>
            <a:off x="8348662" y="6111875"/>
            <a:ext cx="457200"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1pPr>
            <a:lvl2pPr indent="0" lvl="1"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2pPr>
            <a:lvl3pPr indent="0" lvl="2"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3pPr>
            <a:lvl4pPr indent="0" lvl="3"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4pPr>
            <a:lvl5pPr indent="0" lvl="4"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5pPr>
            <a:lvl6pPr indent="0" lvl="5"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6pPr>
            <a:lvl7pPr indent="0" lvl="6"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7pPr>
            <a:lvl8pPr indent="0" lvl="7"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8pPr>
            <a:lvl9pPr indent="0" lvl="8"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108" name="Shape 108"/>
        <p:cNvGrpSpPr/>
        <p:nvPr/>
      </p:nvGrpSpPr>
      <p:grpSpPr>
        <a:xfrm>
          <a:off x="0" y="0"/>
          <a:ext cx="0" cy="0"/>
          <a:chOff x="0" y="0"/>
          <a:chExt cx="0" cy="0"/>
        </a:xfrm>
      </p:grpSpPr>
      <p:sp>
        <p:nvSpPr>
          <p:cNvPr id="109" name="Google Shape;109;p15"/>
          <p:cNvSpPr/>
          <p:nvPr/>
        </p:nvSpPr>
        <p:spPr>
          <a:xfrm>
            <a:off x="304800" y="328612"/>
            <a:ext cx="8532812" cy="6197600"/>
          </a:xfrm>
          <a:prstGeom prst="roundRect">
            <a:avLst>
              <a:gd fmla="val 449" name="adj"/>
            </a:avLst>
          </a:prstGeom>
          <a:gradFill>
            <a:gsLst>
              <a:gs pos="0">
                <a:srgbClr val="FFFFFF"/>
              </a:gs>
              <a:gs pos="97999">
                <a:srgbClr val="FFFFFF"/>
              </a:gs>
              <a:gs pos="99055">
                <a:srgbClr val="F7F7F7"/>
              </a:gs>
              <a:gs pos="100000">
                <a:srgbClr val="DADADA"/>
              </a:gs>
            </a:gsLst>
            <a:lin ang="5400000" scaled="0"/>
          </a:gradFill>
          <a:ln cap="rnd" cmpd="sng" w="9525">
            <a:solidFill>
              <a:srgbClr val="A4A3A3"/>
            </a:solidFill>
            <a:prstDash val="solid"/>
            <a:miter lim="800000"/>
            <a:headEnd len="sm" w="sm" type="none"/>
            <a:tailEnd len="sm" w="sm" type="none"/>
          </a:ln>
          <a:effectLst>
            <a:outerShdw blurRad="63500" dir="5400000" dist="508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0" name="Google Shape;110;p15"/>
          <p:cNvSpPr/>
          <p:nvPr/>
        </p:nvSpPr>
        <p:spPr>
          <a:xfrm>
            <a:off x="6400800" y="433387"/>
            <a:ext cx="2324100" cy="4343400"/>
          </a:xfrm>
          <a:custGeom>
            <a:rect b="b" l="l" r="r" t="t"/>
            <a:pathLst>
              <a:path extrusionOk="0" h="4343400" w="2324100">
                <a:moveTo>
                  <a:pt x="0" y="0"/>
                </a:moveTo>
                <a:lnTo>
                  <a:pt x="2260234" y="0"/>
                </a:lnTo>
                <a:lnTo>
                  <a:pt x="2260234" y="0"/>
                </a:lnTo>
                <a:cubicBezTo>
                  <a:pt x="2268620" y="0"/>
                  <a:pt x="2276926" y="1652"/>
                  <a:pt x="2284674" y="4861"/>
                </a:cubicBezTo>
                <a:cubicBezTo>
                  <a:pt x="2292422" y="8071"/>
                  <a:pt x="2299463" y="12775"/>
                  <a:pt x="2305394" y="18705"/>
                </a:cubicBezTo>
                <a:cubicBezTo>
                  <a:pt x="2311324" y="24636"/>
                  <a:pt x="2316028" y="31677"/>
                  <a:pt x="2319238" y="39425"/>
                </a:cubicBezTo>
                <a:cubicBezTo>
                  <a:pt x="2322447" y="47173"/>
                  <a:pt x="2324100" y="55479"/>
                  <a:pt x="2324100" y="63866"/>
                </a:cubicBezTo>
                <a:lnTo>
                  <a:pt x="2324100" y="4343400"/>
                </a:lnTo>
                <a:lnTo>
                  <a:pt x="0" y="4343400"/>
                </a:lnTo>
                <a:close/>
              </a:path>
            </a:pathLst>
          </a:custGeom>
          <a:solidFill>
            <a:srgbClr val="1C1C1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1" name="Google Shape;111;p15"/>
          <p:cNvSpPr txBox="1"/>
          <p:nvPr>
            <p:ph type="title"/>
          </p:nvPr>
        </p:nvSpPr>
        <p:spPr>
          <a:xfrm>
            <a:off x="503237" y="4986337"/>
            <a:ext cx="8183562" cy="1050925"/>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1pPr>
            <a:lvl2pPr lvl="1"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2pPr>
            <a:lvl3pPr lvl="2"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3pPr>
            <a:lvl4pPr lvl="3"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4pPr>
            <a:lvl5pPr lvl="4"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5pPr>
            <a:lvl6pPr lvl="5"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6pPr>
            <a:lvl7pPr lvl="6"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7pPr>
            <a:lvl8pPr lvl="7"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8pPr>
            <a:lvl9pPr lvl="8" marR="0" rtl="0" algn="l">
              <a:spcBef>
                <a:spcPts val="0"/>
              </a:spcBef>
              <a:spcAft>
                <a:spcPts val="0"/>
              </a:spcAft>
              <a:buSzPts val="1400"/>
              <a:buNone/>
              <a:defRPr b="1" i="0" sz="3600" u="none" cap="none" strike="noStrike">
                <a:solidFill>
                  <a:srgbClr val="FF8D3E"/>
                </a:solidFill>
                <a:latin typeface="Verdana"/>
                <a:ea typeface="Verdana"/>
                <a:cs typeface="Verdana"/>
                <a:sym typeface="Verdana"/>
              </a:defRPr>
            </a:lvl9pPr>
          </a:lstStyle>
          <a:p/>
        </p:txBody>
      </p:sp>
      <p:sp>
        <p:nvSpPr>
          <p:cNvPr id="112" name="Google Shape;112;p15"/>
          <p:cNvSpPr txBox="1"/>
          <p:nvPr>
            <p:ph idx="1" type="body"/>
          </p:nvPr>
        </p:nvSpPr>
        <p:spPr>
          <a:xfrm>
            <a:off x="503237" y="530225"/>
            <a:ext cx="8183562" cy="4187825"/>
          </a:xfrm>
          <a:prstGeom prst="rect">
            <a:avLst/>
          </a:prstGeom>
          <a:noFill/>
          <a:ln>
            <a:noFill/>
          </a:ln>
        </p:spPr>
        <p:txBody>
          <a:bodyPr anchorCtr="0" anchor="t" bIns="45700" lIns="182875" spcFirstLastPara="1" rIns="91425" wrap="square" tIns="91425"/>
          <a:lstStyle>
            <a:lvl1pPr indent="-370840" lvl="0" marL="457200" marR="0" rtl="0" algn="l">
              <a:spcBef>
                <a:spcPts val="250"/>
              </a:spcBef>
              <a:spcAft>
                <a:spcPts val="0"/>
              </a:spcAft>
              <a:buClr>
                <a:schemeClr val="accent1"/>
              </a:buClr>
              <a:buSzPts val="2240"/>
              <a:buFont typeface="Noto Sans Symbols"/>
              <a:buChar char="●"/>
              <a:defRPr b="0" i="0" sz="2800" u="none" cap="none" strike="noStrike">
                <a:solidFill>
                  <a:schemeClr val="dk1"/>
                </a:solidFill>
                <a:latin typeface="Verdana"/>
                <a:ea typeface="Verdana"/>
                <a:cs typeface="Verdana"/>
                <a:sym typeface="Verdana"/>
              </a:defRPr>
            </a:lvl1pPr>
            <a:lvl2pPr indent="-381000" lvl="1" marL="914400" marR="0" rtl="0" algn="l">
              <a:spcBef>
                <a:spcPts val="250"/>
              </a:spcBef>
              <a:spcAft>
                <a:spcPts val="0"/>
              </a:spcAft>
              <a:buClr>
                <a:schemeClr val="accent1"/>
              </a:buClr>
              <a:buSzPts val="2400"/>
              <a:buFont typeface="Verdana"/>
              <a:buChar char="◦"/>
              <a:defRPr b="0" i="0" sz="2400" u="none" cap="none" strike="noStrike">
                <a:solidFill>
                  <a:schemeClr val="dk1"/>
                </a:solidFill>
                <a:latin typeface="Verdana"/>
                <a:ea typeface="Verdana"/>
                <a:cs typeface="Verdana"/>
                <a:sym typeface="Verdana"/>
              </a:defRPr>
            </a:lvl2pPr>
            <a:lvl3pPr indent="-368300" lvl="2" marL="1371600" marR="0" rtl="0" algn="l">
              <a:spcBef>
                <a:spcPts val="250"/>
              </a:spcBef>
              <a:spcAft>
                <a:spcPts val="0"/>
              </a:spcAft>
              <a:buClr>
                <a:srgbClr val="ED3742"/>
              </a:buClr>
              <a:buSzPts val="2200"/>
              <a:buFont typeface="Noto Sans Symbols"/>
              <a:buChar char="⚫"/>
              <a:defRPr b="0" i="0" sz="2200" u="none" cap="none" strike="noStrike">
                <a:solidFill>
                  <a:schemeClr val="dk1"/>
                </a:solidFill>
                <a:latin typeface="Verdana"/>
                <a:ea typeface="Verdana"/>
                <a:cs typeface="Verdana"/>
                <a:sym typeface="Verdana"/>
              </a:defRPr>
            </a:lvl3pPr>
            <a:lvl4pPr indent="-363728" lvl="3" marL="1828800" marR="0" rtl="0" algn="l">
              <a:spcBef>
                <a:spcPts val="225"/>
              </a:spcBef>
              <a:spcAft>
                <a:spcPts val="0"/>
              </a:spcAft>
              <a:buClr>
                <a:srgbClr val="ED3742"/>
              </a:buClr>
              <a:buSzPts val="2128"/>
              <a:buFont typeface="Verdana"/>
              <a:buChar char="◦"/>
              <a:defRPr b="0" i="0" sz="1900" u="none" cap="none" strike="noStrike">
                <a:solidFill>
                  <a:schemeClr val="dk1"/>
                </a:solidFill>
                <a:latin typeface="Verdana"/>
                <a:ea typeface="Verdana"/>
                <a:cs typeface="Verdana"/>
                <a:sym typeface="Verdana"/>
              </a:defRPr>
            </a:lvl4pPr>
            <a:lvl5pPr indent="-355600" lvl="4" marL="2286000" marR="0" rtl="0" algn="l">
              <a:spcBef>
                <a:spcPts val="250"/>
              </a:spcBef>
              <a:spcAft>
                <a:spcPts val="0"/>
              </a:spcAft>
              <a:buClr>
                <a:srgbClr val="4A85BF"/>
              </a:buClr>
              <a:buSzPts val="2000"/>
              <a:buFont typeface="Noto Sans Symbols"/>
              <a:buChar char="⚫"/>
              <a:defRPr b="0" i="0" sz="2000" u="none" cap="none" strike="noStrike">
                <a:solidFill>
                  <a:schemeClr val="dk1"/>
                </a:solidFill>
                <a:latin typeface="Verdana"/>
                <a:ea typeface="Verdana"/>
                <a:cs typeface="Verdana"/>
                <a:sym typeface="Verdana"/>
              </a:defRPr>
            </a:lvl5pPr>
            <a:lvl6pPr indent="-336550" lvl="5" marL="2743200" marR="0" rtl="0" algn="l">
              <a:spcBef>
                <a:spcPts val="250"/>
              </a:spcBef>
              <a:spcAft>
                <a:spcPts val="0"/>
              </a:spcAft>
              <a:buClr>
                <a:srgbClr val="4882BE"/>
              </a:buClr>
              <a:buSzPts val="1700"/>
              <a:buFont typeface="Verdana"/>
              <a:buChar char="◦"/>
              <a:defRPr b="0" i="0" sz="1700" u="none" cap="none" strike="noStrike">
                <a:solidFill>
                  <a:schemeClr val="dk1"/>
                </a:solidFill>
                <a:latin typeface="Verdana"/>
                <a:ea typeface="Verdana"/>
                <a:cs typeface="Verdana"/>
                <a:sym typeface="Verdana"/>
              </a:defRPr>
            </a:lvl6pPr>
            <a:lvl7pPr indent="-323850" lvl="6" marL="32004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7pPr>
            <a:lvl8pPr indent="-323850" lvl="7" marL="3657600" marR="0" rtl="0" algn="l">
              <a:spcBef>
                <a:spcPts val="257"/>
              </a:spcBef>
              <a:spcAft>
                <a:spcPts val="0"/>
              </a:spcAft>
              <a:buClr>
                <a:srgbClr val="4882BE"/>
              </a:buClr>
              <a:buSzPts val="1500"/>
              <a:buFont typeface="Verdana"/>
              <a:buChar char="◦"/>
              <a:defRPr b="0" i="0" sz="1500" u="none" cap="none" strike="noStrike">
                <a:solidFill>
                  <a:schemeClr val="dk1"/>
                </a:solidFill>
                <a:latin typeface="Verdana"/>
                <a:ea typeface="Verdana"/>
                <a:cs typeface="Verdana"/>
                <a:sym typeface="Verdana"/>
              </a:defRPr>
            </a:lvl8pPr>
            <a:lvl9pPr indent="-323850" lvl="8" marL="4114800" marR="0" rtl="0" algn="l">
              <a:spcBef>
                <a:spcPts val="255"/>
              </a:spcBef>
              <a:spcAft>
                <a:spcPts val="0"/>
              </a:spcAft>
              <a:buClr>
                <a:srgbClr val="4882BE"/>
              </a:buClr>
              <a:buSzPts val="15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113" name="Google Shape;113;p15"/>
          <p:cNvSpPr txBox="1"/>
          <p:nvPr>
            <p:ph idx="10" type="dt"/>
          </p:nvPr>
        </p:nvSpPr>
        <p:spPr>
          <a:xfrm>
            <a:off x="3776662" y="6111875"/>
            <a:ext cx="2286000" cy="365125"/>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4" name="Google Shape;114;p15"/>
          <p:cNvSpPr txBox="1"/>
          <p:nvPr>
            <p:ph idx="11" type="ftr"/>
          </p:nvPr>
        </p:nvSpPr>
        <p:spPr>
          <a:xfrm>
            <a:off x="6062662" y="6111875"/>
            <a:ext cx="2286000" cy="365125"/>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SzPts val="1400"/>
              <a:buNone/>
              <a:defRPr b="0" i="0" sz="18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5" name="Google Shape;115;p15"/>
          <p:cNvSpPr txBox="1"/>
          <p:nvPr>
            <p:ph idx="12" type="sldNum"/>
          </p:nvPr>
        </p:nvSpPr>
        <p:spPr>
          <a:xfrm>
            <a:off x="8348662" y="6111875"/>
            <a:ext cx="457200" cy="365125"/>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1pPr>
            <a:lvl2pPr indent="0" lvl="1"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2pPr>
            <a:lvl3pPr indent="0" lvl="2"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3pPr>
            <a:lvl4pPr indent="0" lvl="3"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4pPr>
            <a:lvl5pPr indent="0" lvl="4"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5pPr>
            <a:lvl6pPr indent="0" lvl="5"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6pPr>
            <a:lvl7pPr indent="0" lvl="6"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7pPr>
            <a:lvl8pPr indent="0" lvl="7"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8pPr>
            <a:lvl9pPr indent="0" lvl="8" marL="0" marR="0" rtl="0" algn="r">
              <a:lnSpc>
                <a:spcPct val="100000"/>
              </a:lnSpc>
              <a:spcBef>
                <a:spcPts val="0"/>
              </a:spcBef>
              <a:spcAft>
                <a:spcPts val="0"/>
              </a:spcAft>
              <a:buClr>
                <a:srgbClr val="A7A399"/>
              </a:buClr>
              <a:buSzPts val="1000"/>
              <a:buFont typeface="Arial"/>
              <a:buNone/>
              <a:defRPr b="0" i="0" sz="1000" u="none">
                <a:solidFill>
                  <a:srgbClr val="A7A39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hyperlink" Target="mailto:ntduyen@moet.gov.v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about:blan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hyperlink" Target="about:blank" TargetMode="External"/><Relationship Id="rId5" Type="http://schemas.openxmlformats.org/officeDocument/2006/relationships/hyperlink" Target="about:blan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descr="44700974_174096893495484_5057619089652973568_n.jpg" id="127" name="Google Shape;127;p17"/>
          <p:cNvPicPr preferRelativeResize="0"/>
          <p:nvPr/>
        </p:nvPicPr>
        <p:blipFill rotWithShape="1">
          <a:blip r:embed="rId3">
            <a:alphaModFix/>
          </a:blip>
          <a:srcRect b="0" l="8332" r="1666" t="17778"/>
          <a:stretch/>
        </p:blipFill>
        <p:spPr>
          <a:xfrm>
            <a:off x="0" y="0"/>
            <a:ext cx="9144000" cy="6858000"/>
          </a:xfrm>
          <a:prstGeom prst="rect">
            <a:avLst/>
          </a:prstGeom>
          <a:noFill/>
          <a:ln>
            <a:noFill/>
          </a:ln>
        </p:spPr>
      </p:pic>
      <p:sp>
        <p:nvSpPr>
          <p:cNvPr id="128" name="Google Shape;128;p17"/>
          <p:cNvSpPr txBox="1"/>
          <p:nvPr>
            <p:ph type="ctrTitle"/>
          </p:nvPr>
        </p:nvSpPr>
        <p:spPr>
          <a:xfrm>
            <a:off x="990600" y="1143000"/>
            <a:ext cx="7162800" cy="5715000"/>
          </a:xfrm>
          <a:prstGeom prst="rect">
            <a:avLst/>
          </a:prstGeom>
          <a:solidFill>
            <a:srgbClr val="B3D6AC"/>
          </a:solidFill>
          <a:ln>
            <a:noFill/>
          </a:ln>
        </p:spPr>
        <p:txBody>
          <a:bodyPr anchorCtr="0" anchor="b" bIns="45700" lIns="45700" spcFirstLastPara="1" rIns="45700" wrap="square" tIns="45700">
            <a:noAutofit/>
          </a:bodyPr>
          <a:lstStyle/>
          <a:p>
            <a:pPr indent="0" lvl="0" marL="0" rtl="0" algn="ctr">
              <a:lnSpc>
                <a:spcPct val="100000"/>
              </a:lnSpc>
              <a:spcBef>
                <a:spcPts val="0"/>
              </a:spcBef>
              <a:spcAft>
                <a:spcPts val="0"/>
              </a:spcAft>
              <a:buClr>
                <a:srgbClr val="FF0000"/>
              </a:buClr>
              <a:buSzPts val="5000"/>
              <a:buFont typeface="Arial"/>
              <a:buNone/>
            </a:pPr>
            <a:r>
              <a:rPr b="1" i="0" lang="en-US" sz="5000" u="none">
                <a:solidFill>
                  <a:srgbClr val="FF0000"/>
                </a:solidFill>
                <a:latin typeface="Arial"/>
                <a:ea typeface="Arial"/>
                <a:cs typeface="Arial"/>
                <a:sym typeface="Arial"/>
              </a:rPr>
              <a:t>HƯỚNG DẪN </a:t>
            </a:r>
            <a:br>
              <a:rPr b="1" i="0" lang="en-US" sz="5000" u="none">
                <a:solidFill>
                  <a:srgbClr val="FF0000"/>
                </a:solidFill>
                <a:latin typeface="Arial"/>
                <a:ea typeface="Arial"/>
                <a:cs typeface="Arial"/>
                <a:sym typeface="Arial"/>
              </a:rPr>
            </a:br>
            <a:r>
              <a:rPr b="1" i="0" lang="en-US" sz="8000" u="none">
                <a:solidFill>
                  <a:srgbClr val="FF0000"/>
                </a:solidFill>
                <a:latin typeface="Arial"/>
                <a:ea typeface="Arial"/>
                <a:cs typeface="Arial"/>
                <a:sym typeface="Arial"/>
              </a:rPr>
              <a:t>TỰ ĐÁNH GIÁ</a:t>
            </a:r>
            <a:br>
              <a:rPr b="1" i="0" lang="en-US" sz="1500" u="none">
                <a:solidFill>
                  <a:srgbClr val="FF0000"/>
                </a:solidFill>
                <a:latin typeface="Arial"/>
                <a:ea typeface="Arial"/>
                <a:cs typeface="Arial"/>
                <a:sym typeface="Arial"/>
              </a:rPr>
            </a:br>
            <a:br>
              <a:rPr b="1" i="0" lang="en-US" sz="1500" u="none">
                <a:solidFill>
                  <a:srgbClr val="FF0000"/>
                </a:solidFill>
                <a:latin typeface="Arial"/>
                <a:ea typeface="Arial"/>
                <a:cs typeface="Arial"/>
                <a:sym typeface="Arial"/>
              </a:rPr>
            </a:br>
            <a:br>
              <a:rPr b="1" i="0" lang="en-US" sz="1500" u="none">
                <a:solidFill>
                  <a:srgbClr val="FF0000"/>
                </a:solidFill>
                <a:latin typeface="Arial"/>
                <a:ea typeface="Arial"/>
                <a:cs typeface="Arial"/>
                <a:sym typeface="Arial"/>
              </a:rPr>
            </a:br>
            <a:br>
              <a:rPr b="1" i="0" lang="en-US" sz="1500" u="none">
                <a:solidFill>
                  <a:srgbClr val="FF0000"/>
                </a:solidFill>
                <a:latin typeface="Arial"/>
                <a:ea typeface="Arial"/>
                <a:cs typeface="Arial"/>
                <a:sym typeface="Arial"/>
              </a:rPr>
            </a:br>
            <a:br>
              <a:rPr b="1" i="0" lang="en-US" sz="1500" u="none">
                <a:solidFill>
                  <a:srgbClr val="FF0000"/>
                </a:solidFill>
                <a:latin typeface="Arial"/>
                <a:ea typeface="Arial"/>
                <a:cs typeface="Arial"/>
                <a:sym typeface="Arial"/>
              </a:rPr>
            </a:br>
            <a:r>
              <a:rPr b="1" i="1" lang="en-US" sz="1500" u="none">
                <a:solidFill>
                  <a:srgbClr val="002060"/>
                </a:solidFill>
                <a:latin typeface="Verdana"/>
                <a:ea typeface="Verdana"/>
                <a:cs typeface="Verdana"/>
                <a:sym typeface="Verdana"/>
              </a:rPr>
              <a:t>Nguyễn Thị Duyên</a:t>
            </a:r>
            <a:br>
              <a:rPr b="1" i="1" lang="en-US" sz="1500" u="none">
                <a:solidFill>
                  <a:srgbClr val="002060"/>
                </a:solidFill>
                <a:latin typeface="Verdana"/>
                <a:ea typeface="Verdana"/>
                <a:cs typeface="Verdana"/>
                <a:sym typeface="Verdana"/>
              </a:rPr>
            </a:br>
            <a:r>
              <a:rPr b="1" i="1" lang="en-US" sz="1500" u="none">
                <a:solidFill>
                  <a:srgbClr val="002060"/>
                </a:solidFill>
                <a:latin typeface="Verdana"/>
                <a:ea typeface="Verdana"/>
                <a:cs typeface="Verdana"/>
                <a:sym typeface="Verdana"/>
              </a:rPr>
              <a:t>Cục Quản lý chất lượng - Bộ GD&amp;ĐT</a:t>
            </a:r>
            <a:br>
              <a:rPr b="1" i="1" lang="en-US" sz="2000" u="none">
                <a:solidFill>
                  <a:srgbClr val="002060"/>
                </a:solidFill>
                <a:latin typeface="Verdana"/>
                <a:ea typeface="Verdana"/>
                <a:cs typeface="Verdana"/>
                <a:sym typeface="Verdana"/>
              </a:rPr>
            </a:br>
            <a:r>
              <a:rPr b="1" i="1" lang="en-US" sz="2000" u="none">
                <a:solidFill>
                  <a:srgbClr val="002060"/>
                </a:solidFill>
                <a:latin typeface="Verdana"/>
                <a:ea typeface="Verdana"/>
                <a:cs typeface="Verdana"/>
                <a:sym typeface="Verdana"/>
              </a:rPr>
              <a:t>ĐT: 0981.035566; 0936.588899</a:t>
            </a:r>
            <a:br>
              <a:rPr b="1" i="1" lang="en-US" sz="2000" u="none">
                <a:solidFill>
                  <a:schemeClr val="lt1"/>
                </a:solidFill>
                <a:latin typeface="Verdana"/>
                <a:ea typeface="Verdana"/>
                <a:cs typeface="Verdana"/>
                <a:sym typeface="Verdana"/>
              </a:rPr>
            </a:br>
            <a:r>
              <a:rPr b="1" i="1" lang="en-US" sz="2000" u="none">
                <a:solidFill>
                  <a:srgbClr val="002060"/>
                </a:solidFill>
                <a:latin typeface="Verdana"/>
                <a:ea typeface="Verdana"/>
                <a:cs typeface="Verdana"/>
                <a:sym typeface="Verdana"/>
              </a:rPr>
              <a:t>E mail: </a:t>
            </a:r>
            <a:r>
              <a:rPr b="1" i="1" lang="en-US" sz="2000" u="sng">
                <a:solidFill>
                  <a:schemeClr val="hlink"/>
                </a:solidFill>
                <a:hlinkClick r:id="rId4"/>
              </a:rPr>
              <a:t>ntduyen@moet.gov.vn</a:t>
            </a:r>
            <a:br>
              <a:rPr b="1" i="1" lang="en-US" sz="2000" u="none">
                <a:solidFill>
                  <a:schemeClr val="lt1"/>
                </a:solidFill>
                <a:latin typeface="Verdana"/>
                <a:ea typeface="Verdana"/>
                <a:cs typeface="Verdana"/>
                <a:sym typeface="Verdana"/>
              </a:rPr>
            </a:br>
            <a:endParaRPr/>
          </a:p>
        </p:txBody>
      </p:sp>
      <p:sp>
        <p:nvSpPr>
          <p:cNvPr id="129" name="Google Shape;129;p17"/>
          <p:cNvSpPr txBox="1"/>
          <p:nvPr/>
        </p:nvSpPr>
        <p:spPr>
          <a:xfrm>
            <a:off x="914400" y="304800"/>
            <a:ext cx="62484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6"/>
          <p:cNvSpPr txBox="1"/>
          <p:nvPr>
            <p:ph type="title"/>
          </p:nvPr>
        </p:nvSpPr>
        <p:spPr>
          <a:xfrm>
            <a:off x="0" y="152400"/>
            <a:ext cx="9144000" cy="1143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FF0000"/>
              </a:buClr>
              <a:buSzPts val="2800"/>
              <a:buFont typeface="Verdana"/>
              <a:buNone/>
            </a:pPr>
            <a:r>
              <a:rPr b="1" i="0" lang="en-US" sz="2800" u="none">
                <a:solidFill>
                  <a:srgbClr val="FF0000"/>
                </a:solidFill>
                <a:latin typeface="Verdana"/>
                <a:ea typeface="Verdana"/>
                <a:cs typeface="Verdana"/>
                <a:sym typeface="Verdana"/>
              </a:rPr>
              <a:t>Bước 3. THU THẬP, XỬ LÝ VÀ PHÂN TÍCH</a:t>
            </a:r>
            <a:br>
              <a:rPr b="1" i="0" lang="en-US" sz="2800" u="none">
                <a:solidFill>
                  <a:srgbClr val="FF0000"/>
                </a:solidFill>
                <a:latin typeface="Verdana"/>
                <a:ea typeface="Verdana"/>
                <a:cs typeface="Verdana"/>
                <a:sym typeface="Verdana"/>
              </a:rPr>
            </a:br>
            <a:r>
              <a:rPr b="1" i="0" lang="en-US" sz="2800" u="none">
                <a:solidFill>
                  <a:srgbClr val="FF0000"/>
                </a:solidFill>
                <a:latin typeface="Verdana"/>
                <a:ea typeface="Verdana"/>
                <a:cs typeface="Verdana"/>
                <a:sym typeface="Verdana"/>
              </a:rPr>
              <a:t>CÁC MINH CHỨNG</a:t>
            </a:r>
            <a:endParaRPr/>
          </a:p>
        </p:txBody>
      </p:sp>
      <p:sp>
        <p:nvSpPr>
          <p:cNvPr id="220" name="Google Shape;220;p26"/>
          <p:cNvSpPr txBox="1"/>
          <p:nvPr>
            <p:ph idx="1" type="body"/>
          </p:nvPr>
        </p:nvSpPr>
        <p:spPr>
          <a:xfrm>
            <a:off x="381000" y="1295400"/>
            <a:ext cx="8229600" cy="4525962"/>
          </a:xfrm>
          <a:prstGeom prst="rect">
            <a:avLst/>
          </a:prstGeom>
          <a:noFill/>
          <a:ln>
            <a:noFill/>
          </a:ln>
        </p:spPr>
        <p:txBody>
          <a:bodyPr anchorCtr="0" anchor="t" bIns="45700" lIns="182875" spcFirstLastPara="1" rIns="91425" wrap="square" tIns="91425">
            <a:noAutofit/>
          </a:bodyPr>
          <a:lstStyle/>
          <a:p>
            <a:pPr indent="-265112" lvl="0" marL="265112" marR="0" rtl="0" algn="just">
              <a:lnSpc>
                <a:spcPct val="100000"/>
              </a:lnSpc>
              <a:spcBef>
                <a:spcPts val="0"/>
              </a:spcBef>
              <a:spcAft>
                <a:spcPts val="0"/>
              </a:spcAft>
              <a:buClr>
                <a:schemeClr val="accent1"/>
              </a:buClr>
              <a:buSzPts val="2080"/>
              <a:buFont typeface="Noto Sans Symbols"/>
              <a:buChar char="❖"/>
            </a:pPr>
            <a:r>
              <a:rPr b="1" i="0" lang="en-US" sz="2600" u="none">
                <a:solidFill>
                  <a:srgbClr val="CC0000"/>
                </a:solidFill>
                <a:latin typeface="Verdana"/>
                <a:ea typeface="Verdana"/>
                <a:cs typeface="Verdana"/>
                <a:sym typeface="Verdana"/>
              </a:rPr>
              <a:t>Phân tích tiêu chí:</a:t>
            </a:r>
            <a:endParaRPr/>
          </a:p>
          <a:p>
            <a:pPr indent="-265112" lvl="0" marL="265112" marR="0" rtl="0" algn="just">
              <a:lnSpc>
                <a:spcPct val="100000"/>
              </a:lnSpc>
              <a:spcBef>
                <a:spcPts val="200"/>
              </a:spcBef>
              <a:spcAft>
                <a:spcPts val="0"/>
              </a:spcAft>
              <a:buClr>
                <a:schemeClr val="accent1"/>
              </a:buClr>
              <a:buSzPts val="2080"/>
              <a:buFont typeface="Noto Sans Symbols"/>
              <a:buNone/>
            </a:pPr>
            <a:r>
              <a:rPr b="0" i="0" lang="en-US" sz="2600" u="none">
                <a:solidFill>
                  <a:srgbClr val="006600"/>
                </a:solidFill>
                <a:latin typeface="Verdana"/>
                <a:ea typeface="Verdana"/>
                <a:cs typeface="Verdana"/>
                <a:sym typeface="Verdana"/>
              </a:rPr>
              <a:t>	</a:t>
            </a:r>
            <a:r>
              <a:rPr b="0" i="0" lang="en-US" sz="2600" u="none">
                <a:solidFill>
                  <a:srgbClr val="333300"/>
                </a:solidFill>
                <a:latin typeface="Verdana"/>
                <a:ea typeface="Verdana"/>
                <a:cs typeface="Verdana"/>
                <a:sym typeface="Verdana"/>
              </a:rPr>
              <a:t>- Là xác định đúng, đủ nội hàm (yêu cầu của chỉ báo, tiêu chí trong điều kiện cụ thể của nhà trường).</a:t>
            </a:r>
            <a:endParaRPr/>
          </a:p>
          <a:p>
            <a:pPr indent="-265112" lvl="0" marL="265112" marR="0" rtl="0" algn="just">
              <a:lnSpc>
                <a:spcPct val="100000"/>
              </a:lnSpc>
              <a:spcBef>
                <a:spcPts val="200"/>
              </a:spcBef>
              <a:spcAft>
                <a:spcPts val="0"/>
              </a:spcAft>
              <a:buClr>
                <a:schemeClr val="accent1"/>
              </a:buClr>
              <a:buSzPts val="2080"/>
              <a:buFont typeface="Noto Sans Symbols"/>
              <a:buNone/>
            </a:pPr>
            <a:r>
              <a:rPr b="0" i="0" lang="en-US" sz="2600" u="none">
                <a:solidFill>
                  <a:srgbClr val="006600"/>
                </a:solidFill>
                <a:latin typeface="Verdana"/>
                <a:ea typeface="Verdana"/>
                <a:cs typeface="Verdana"/>
                <a:sym typeface="Verdana"/>
              </a:rPr>
              <a:t> </a:t>
            </a:r>
            <a:r>
              <a:rPr b="0" i="0" lang="en-US" sz="2600" u="none">
                <a:solidFill>
                  <a:srgbClr val="FF0000"/>
                </a:solidFill>
                <a:latin typeface="Verdana"/>
                <a:ea typeface="Verdana"/>
                <a:cs typeface="Verdana"/>
                <a:sym typeface="Verdana"/>
              </a:rPr>
              <a:t>-</a:t>
            </a:r>
            <a:r>
              <a:rPr b="0" i="0" lang="en-US" sz="2600" u="none">
                <a:solidFill>
                  <a:srgbClr val="006600"/>
                </a:solidFill>
                <a:latin typeface="Verdana"/>
                <a:ea typeface="Verdana"/>
                <a:cs typeface="Verdana"/>
                <a:sym typeface="Verdana"/>
              </a:rPr>
              <a:t> </a:t>
            </a:r>
            <a:r>
              <a:rPr b="0" i="0" lang="en-US" sz="2600" u="none">
                <a:solidFill>
                  <a:srgbClr val="FF0000"/>
                </a:solidFill>
                <a:latin typeface="Verdana"/>
                <a:ea typeface="Verdana"/>
                <a:cs typeface="Verdana"/>
                <a:sym typeface="Verdana"/>
              </a:rPr>
              <a:t>Chú ý:</a:t>
            </a:r>
            <a:r>
              <a:rPr b="0" i="0" lang="en-US" sz="2600" u="none">
                <a:solidFill>
                  <a:srgbClr val="006600"/>
                </a:solidFill>
                <a:latin typeface="Verdana"/>
                <a:ea typeface="Verdana"/>
                <a:cs typeface="Verdana"/>
                <a:sym typeface="Verdana"/>
              </a:rPr>
              <a:t> </a:t>
            </a:r>
            <a:endParaRPr/>
          </a:p>
          <a:p>
            <a:pPr indent="-265112" lvl="0" marL="265112" marR="0" rtl="0" algn="just">
              <a:lnSpc>
                <a:spcPct val="100000"/>
              </a:lnSpc>
              <a:spcBef>
                <a:spcPts val="200"/>
              </a:spcBef>
              <a:spcAft>
                <a:spcPts val="0"/>
              </a:spcAft>
              <a:buClr>
                <a:schemeClr val="accent1"/>
              </a:buClr>
              <a:buSzPts val="2080"/>
              <a:buFont typeface="Noto Sans Symbols"/>
              <a:buNone/>
            </a:pPr>
            <a:r>
              <a:rPr b="0" i="0" lang="en-US" sz="2600" u="none">
                <a:solidFill>
                  <a:srgbClr val="006600"/>
                </a:solidFill>
                <a:latin typeface="Verdana"/>
                <a:ea typeface="Verdana"/>
                <a:cs typeface="Verdana"/>
                <a:sym typeface="Verdana"/>
              </a:rPr>
              <a:t>	</a:t>
            </a:r>
            <a:r>
              <a:rPr b="0" i="0" lang="en-US" sz="2600" u="none">
                <a:solidFill>
                  <a:srgbClr val="333300"/>
                </a:solidFill>
                <a:latin typeface="Verdana"/>
                <a:ea typeface="Verdana"/>
                <a:cs typeface="Verdana"/>
                <a:sym typeface="Verdana"/>
              </a:rPr>
              <a:t>+ Mỗi chỉ báo có 1 hoặc nhiều nội hàm, nên phải xác định đúng, đủ nội hàm của chỉ báo.</a:t>
            </a:r>
            <a:endParaRPr/>
          </a:p>
          <a:p>
            <a:pPr indent="-265112" lvl="0" marL="265112" marR="0" rtl="0" algn="just">
              <a:lnSpc>
                <a:spcPct val="100000"/>
              </a:lnSpc>
              <a:spcBef>
                <a:spcPts val="200"/>
              </a:spcBef>
              <a:spcAft>
                <a:spcPts val="0"/>
              </a:spcAft>
              <a:buClr>
                <a:schemeClr val="accent1"/>
              </a:buClr>
              <a:buSzPts val="2080"/>
              <a:buFont typeface="Noto Sans Symbols"/>
              <a:buNone/>
            </a:pPr>
            <a:r>
              <a:rPr b="0" i="0" lang="en-US" sz="2600" u="none">
                <a:solidFill>
                  <a:srgbClr val="333300"/>
                </a:solidFill>
                <a:latin typeface="Verdana"/>
                <a:ea typeface="Verdana"/>
                <a:cs typeface="Verdana"/>
                <a:sym typeface="Verdana"/>
              </a:rPr>
              <a:t>	+ Mỗi tiêu chí, chỉ báo thường có những từ, cụm từ quan trọng như “từ khóa” nên chú ý từ này để xác định đúng nội hàm. </a:t>
            </a:r>
            <a:endParaRPr/>
          </a:p>
          <a:p>
            <a:pPr indent="-265112" lvl="0" marL="265112" marR="0" rtl="0" algn="just">
              <a:lnSpc>
                <a:spcPct val="100000"/>
              </a:lnSpc>
              <a:spcBef>
                <a:spcPts val="200"/>
              </a:spcBef>
              <a:spcAft>
                <a:spcPts val="0"/>
              </a:spcAft>
              <a:buClr>
                <a:schemeClr val="accent1"/>
              </a:buClr>
              <a:buSzPts val="2080"/>
              <a:buFont typeface="Noto Sans Symbols"/>
              <a:buNone/>
            </a:pPr>
            <a:r>
              <a:rPr b="0" i="0" lang="en-US" sz="2600" u="sng">
                <a:solidFill>
                  <a:schemeClr val="hlink"/>
                </a:solidFill>
                <a:latin typeface="Verdana"/>
                <a:ea typeface="Verdana"/>
                <a:cs typeface="Verdana"/>
                <a:sym typeface="Verdana"/>
                <a:hlinkClick r:id="rId3"/>
              </a:rPr>
              <a:t>(* PL 4a, 4b/trang 35, 36)</a:t>
            </a:r>
            <a:endParaRPr/>
          </a:p>
          <a:p>
            <a:pPr indent="-265112" lvl="0" marL="265112" marR="0" rtl="0" algn="just">
              <a:lnSpc>
                <a:spcPct val="100000"/>
              </a:lnSpc>
              <a:spcBef>
                <a:spcPts val="200"/>
              </a:spcBef>
              <a:spcAft>
                <a:spcPts val="0"/>
              </a:spcAft>
              <a:buClr>
                <a:schemeClr val="accent1"/>
              </a:buClr>
              <a:buSzPts val="2080"/>
              <a:buFont typeface="Noto Sans Symbols"/>
              <a:buNone/>
            </a:pPr>
            <a:r>
              <a:t/>
            </a:r>
            <a:endParaRPr b="0" i="0" sz="2600" u="none">
              <a:solidFill>
                <a:srgbClr val="006600"/>
              </a:solidFill>
              <a:latin typeface="Verdana"/>
              <a:ea typeface="Verdana"/>
              <a:cs typeface="Verdana"/>
              <a:sym typeface="Verdana"/>
            </a:endParaRPr>
          </a:p>
          <a:p>
            <a:pPr indent="-265112" lvl="0" marL="265112" marR="0" rtl="0" algn="just">
              <a:lnSpc>
                <a:spcPct val="100000"/>
              </a:lnSpc>
              <a:spcBef>
                <a:spcPts val="200"/>
              </a:spcBef>
              <a:spcAft>
                <a:spcPts val="0"/>
              </a:spcAft>
              <a:buClr>
                <a:schemeClr val="accent1"/>
              </a:buClr>
              <a:buSzPts val="2240"/>
              <a:buFont typeface="Noto Sans Symbols"/>
              <a:buNone/>
            </a:pPr>
            <a:br>
              <a:rPr b="0" i="0" lang="en-US" sz="2800" u="none">
                <a:solidFill>
                  <a:srgbClr val="CC0000"/>
                </a:solidFill>
                <a:latin typeface="Verdana"/>
                <a:ea typeface="Verdana"/>
                <a:cs typeface="Verdana"/>
                <a:sym typeface="Verdana"/>
              </a:rPr>
            </a:br>
            <a:endParaRPr b="0" i="0" sz="2800" u="none">
              <a:solidFill>
                <a:schemeClr val="dk1"/>
              </a:solidFill>
              <a:latin typeface="Verdana"/>
              <a:ea typeface="Verdana"/>
              <a:cs typeface="Verdana"/>
              <a:sym typeface="Verdana"/>
            </a:endParaRPr>
          </a:p>
          <a:p>
            <a:pPr indent="-122871" lvl="0" marL="265112" marR="0" rtl="0" algn="just">
              <a:lnSpc>
                <a:spcPct val="100000"/>
              </a:lnSpc>
              <a:spcBef>
                <a:spcPts val="200"/>
              </a:spcBef>
              <a:spcAft>
                <a:spcPts val="0"/>
              </a:spcAft>
              <a:buClr>
                <a:schemeClr val="accent1"/>
              </a:buClr>
              <a:buSzPts val="2240"/>
              <a:buFont typeface="Noto Sans Symbols"/>
              <a:buNone/>
            </a:pPr>
            <a:r>
              <a:t/>
            </a:r>
            <a:endParaRPr b="0" i="0" sz="2800" u="none">
              <a:solidFill>
                <a:schemeClr val="dk1"/>
              </a:solidFill>
              <a:latin typeface="Verdana"/>
              <a:ea typeface="Verdana"/>
              <a:cs typeface="Verdana"/>
              <a:sym typeface="Verdana"/>
            </a:endParaRPr>
          </a:p>
          <a:p>
            <a:pPr indent="-122873" lvl="0" marL="265113" marR="0" rtl="0" algn="l">
              <a:spcBef>
                <a:spcPts val="250"/>
              </a:spcBef>
              <a:spcAft>
                <a:spcPts val="0"/>
              </a:spcAft>
              <a:buClr>
                <a:schemeClr val="accent1"/>
              </a:buClr>
              <a:buSzPts val="2240"/>
              <a:buFont typeface="Noto Sans Symbols"/>
              <a:buNone/>
            </a:pPr>
            <a:r>
              <a:t/>
            </a:r>
            <a:endParaRPr b="0" i="0" sz="2800" u="none">
              <a:solidFill>
                <a:schemeClr val="dk1"/>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7"/>
          <p:cNvSpPr txBox="1"/>
          <p:nvPr>
            <p:ph idx="1" type="body"/>
          </p:nvPr>
        </p:nvSpPr>
        <p:spPr>
          <a:xfrm>
            <a:off x="533400" y="533400"/>
            <a:ext cx="8183562" cy="841375"/>
          </a:xfrm>
          <a:prstGeom prst="rect">
            <a:avLst/>
          </a:prstGeom>
          <a:noFill/>
          <a:ln>
            <a:noFill/>
          </a:ln>
        </p:spPr>
        <p:txBody>
          <a:bodyPr anchorCtr="0" anchor="t" bIns="45700" lIns="182875" spcFirstLastPara="1" rIns="91425" wrap="square" tIns="91425">
            <a:noAutofit/>
          </a:bodyPr>
          <a:lstStyle/>
          <a:p>
            <a:pPr indent="-265112" lvl="0" marL="265112" marR="0" rtl="0" algn="ctr">
              <a:lnSpc>
                <a:spcPct val="100000"/>
              </a:lnSpc>
              <a:spcBef>
                <a:spcPts val="0"/>
              </a:spcBef>
              <a:spcAft>
                <a:spcPts val="0"/>
              </a:spcAft>
              <a:buClr>
                <a:schemeClr val="accent1"/>
              </a:buClr>
              <a:buSzPts val="2240"/>
              <a:buFont typeface="Noto Sans Symbols"/>
              <a:buNone/>
            </a:pPr>
            <a:r>
              <a:rPr b="1" i="0" lang="en-US" sz="2800" u="none">
                <a:solidFill>
                  <a:srgbClr val="FF0000"/>
                </a:solidFill>
                <a:latin typeface="Verdana"/>
                <a:ea typeface="Verdana"/>
                <a:cs typeface="Verdana"/>
                <a:sym typeface="Verdana"/>
              </a:rPr>
              <a:t>Bước 3. THU THẬP, XỬ LÝ VÀ PHÂN TÍCH CÁC MINH CHỨNG</a:t>
            </a:r>
            <a:endParaRPr/>
          </a:p>
        </p:txBody>
      </p:sp>
      <p:sp>
        <p:nvSpPr>
          <p:cNvPr id="226" name="Google Shape;226;p27"/>
          <p:cNvSpPr txBox="1"/>
          <p:nvPr/>
        </p:nvSpPr>
        <p:spPr>
          <a:xfrm>
            <a:off x="457200" y="1676400"/>
            <a:ext cx="8183562" cy="1600200"/>
          </a:xfrm>
          <a:prstGeom prst="rect">
            <a:avLst/>
          </a:prstGeom>
          <a:noFill/>
          <a:ln>
            <a:noFill/>
          </a:ln>
        </p:spPr>
        <p:txBody>
          <a:bodyPr anchorCtr="0" anchor="t" bIns="45700" lIns="182875" spcFirstLastPara="1" rIns="91425" wrap="square" tIns="91425">
            <a:noAutofit/>
          </a:bodyPr>
          <a:lstStyle/>
          <a:p>
            <a:pPr indent="-177800" lvl="0" marL="0" marR="0" rtl="0" algn="just">
              <a:lnSpc>
                <a:spcPct val="100000"/>
              </a:lnSpc>
              <a:spcBef>
                <a:spcPts val="0"/>
              </a:spcBef>
              <a:spcAft>
                <a:spcPts val="0"/>
              </a:spcAft>
              <a:buClr>
                <a:srgbClr val="CC0000"/>
              </a:buClr>
              <a:buSzPts val="2800"/>
              <a:buFont typeface="Noto Sans Symbols"/>
              <a:buChar char="❖"/>
            </a:pPr>
            <a:r>
              <a:rPr b="1" i="0" lang="en-US" sz="2800" u="none">
                <a:solidFill>
                  <a:srgbClr val="CC0000"/>
                </a:solidFill>
                <a:latin typeface="Arial"/>
                <a:ea typeface="Arial"/>
                <a:cs typeface="Arial"/>
                <a:sym typeface="Arial"/>
              </a:rPr>
              <a:t>Thu thập minh chứng</a:t>
            </a:r>
            <a:endParaRPr/>
          </a:p>
          <a:p>
            <a:pPr indent="-177800" lvl="0" marL="0" marR="0" rtl="0" algn="just">
              <a:lnSpc>
                <a:spcPct val="100000"/>
              </a:lnSpc>
              <a:spcBef>
                <a:spcPts val="0"/>
              </a:spcBef>
              <a:spcAft>
                <a:spcPts val="0"/>
              </a:spcAft>
              <a:buClr>
                <a:srgbClr val="006600"/>
              </a:buClr>
              <a:buSzPts val="2800"/>
              <a:buFont typeface="Arial"/>
              <a:buChar char="-"/>
            </a:pPr>
            <a:r>
              <a:rPr b="0" i="0" lang="en-US" sz="2800" u="none">
                <a:solidFill>
                  <a:srgbClr val="006600"/>
                </a:solidFill>
                <a:latin typeface="Arial"/>
                <a:ea typeface="Arial"/>
                <a:cs typeface="Arial"/>
                <a:sym typeface="Arial"/>
              </a:rPr>
              <a:t> </a:t>
            </a:r>
            <a:r>
              <a:rPr b="0" i="0" lang="en-US" sz="2800" u="none">
                <a:solidFill>
                  <a:srgbClr val="333300"/>
                </a:solidFill>
                <a:latin typeface="Arial"/>
                <a:ea typeface="Arial"/>
                <a:cs typeface="Arial"/>
                <a:sym typeface="Arial"/>
              </a:rPr>
              <a:t>Minh chứng: Là những văn bản, hồ sơ sổ sách, băng, đĩa hình, hiện vật đã và đang có của nhà trường…</a:t>
            </a:r>
            <a:endParaRPr/>
          </a:p>
          <a:p>
            <a:pPr indent="-177800" lvl="0" marL="0" marR="0" rtl="0" algn="just">
              <a:lnSpc>
                <a:spcPct val="100000"/>
              </a:lnSpc>
              <a:spcBef>
                <a:spcPts val="0"/>
              </a:spcBef>
              <a:spcAft>
                <a:spcPts val="0"/>
              </a:spcAft>
              <a:buClr>
                <a:srgbClr val="333300"/>
              </a:buClr>
              <a:buSzPts val="2800"/>
              <a:buFont typeface="Arial"/>
              <a:buChar char="-"/>
            </a:pPr>
            <a:r>
              <a:rPr b="0" i="0" lang="en-US" sz="2800" u="none">
                <a:solidFill>
                  <a:srgbClr val="333300"/>
                </a:solidFill>
                <a:latin typeface="Arial"/>
                <a:ea typeface="Arial"/>
                <a:cs typeface="Arial"/>
                <a:sym typeface="Arial"/>
              </a:rPr>
              <a:t> Minh chứng được thu thập từ hồ sơ lưu trữ của nhà trường, kết quả khảo sát, điều tra, phỏng vấn….</a:t>
            </a:r>
            <a:endParaRPr/>
          </a:p>
          <a:p>
            <a:pPr indent="-177800" lvl="0" marL="0" marR="0" rtl="0" algn="just">
              <a:lnSpc>
                <a:spcPct val="100000"/>
              </a:lnSpc>
              <a:spcBef>
                <a:spcPts val="0"/>
              </a:spcBef>
              <a:spcAft>
                <a:spcPts val="0"/>
              </a:spcAft>
              <a:buClr>
                <a:srgbClr val="333300"/>
              </a:buClr>
              <a:buSzPts val="2800"/>
              <a:buFont typeface="Arial"/>
              <a:buChar char="-"/>
            </a:pPr>
            <a:r>
              <a:rPr b="0" i="0" lang="en-US" sz="2800" u="none">
                <a:solidFill>
                  <a:srgbClr val="333300"/>
                </a:solidFill>
                <a:latin typeface="Arial"/>
                <a:ea typeface="Arial"/>
                <a:cs typeface="Arial"/>
                <a:sym typeface="Arial"/>
              </a:rPr>
              <a:t> Minh chứng phải có nguồn gốc rõ ràng, đảm bảo tính chính xác.</a:t>
            </a:r>
            <a:endParaRPr/>
          </a:p>
          <a:p>
            <a:pPr indent="0" lvl="0" marL="0" marR="0" rtl="0" algn="l">
              <a:lnSpc>
                <a:spcPct val="100000"/>
              </a:lnSpc>
              <a:spcBef>
                <a:spcPts val="0"/>
              </a:spcBef>
              <a:spcAft>
                <a:spcPts val="0"/>
              </a:spcAft>
              <a:buNone/>
            </a:pPr>
            <a:r>
              <a:t/>
            </a:r>
            <a:endParaRPr b="0" i="0" sz="2800" u="none">
              <a:solidFill>
                <a:srgbClr val="3333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8"/>
          <p:cNvSpPr txBox="1"/>
          <p:nvPr>
            <p:ph type="title"/>
          </p:nvPr>
        </p:nvSpPr>
        <p:spPr>
          <a:xfrm>
            <a:off x="457200" y="4648200"/>
            <a:ext cx="8183562" cy="1050925"/>
          </a:xfrm>
          <a:prstGeom prst="rect">
            <a:avLst/>
          </a:prstGeom>
          <a:noFill/>
          <a:ln>
            <a:noFill/>
          </a:ln>
        </p:spPr>
        <p:txBody>
          <a:bodyPr anchorCtr="0" anchor="b" bIns="45700" lIns="91425" spcFirstLastPara="1" rIns="91425" wrap="square" tIns="45700">
            <a:noAutofit/>
          </a:bodyPr>
          <a:lstStyle/>
          <a:p>
            <a:pPr indent="-177800" lvl="0" marL="0" rtl="0" algn="l">
              <a:lnSpc>
                <a:spcPct val="100000"/>
              </a:lnSpc>
              <a:spcBef>
                <a:spcPts val="0"/>
              </a:spcBef>
              <a:spcAft>
                <a:spcPts val="0"/>
              </a:spcAft>
              <a:buClr>
                <a:srgbClr val="CC0000"/>
              </a:buClr>
              <a:buSzPts val="2800"/>
              <a:buFont typeface="Noto Sans Symbols"/>
              <a:buChar char="❖"/>
            </a:pPr>
            <a:r>
              <a:rPr b="1" i="0" lang="en-US" sz="2800" u="none">
                <a:solidFill>
                  <a:srgbClr val="CC0000"/>
                </a:solidFill>
                <a:latin typeface="Verdana"/>
                <a:ea typeface="Verdana"/>
                <a:cs typeface="Verdana"/>
                <a:sym typeface="Verdana"/>
              </a:rPr>
              <a:t>Xử lý và phân tích các minh chứng</a:t>
            </a:r>
            <a:br>
              <a:rPr b="1" i="0" lang="en-US" sz="2800" u="none">
                <a:solidFill>
                  <a:srgbClr val="CC0000"/>
                </a:solidFill>
                <a:latin typeface="Verdana"/>
                <a:ea typeface="Verdana"/>
                <a:cs typeface="Verdana"/>
                <a:sym typeface="Verdana"/>
              </a:rPr>
            </a:br>
            <a:br>
              <a:rPr b="1" i="0" lang="en-US" sz="2800" u="none">
                <a:solidFill>
                  <a:srgbClr val="CC0000"/>
                </a:solidFill>
                <a:latin typeface="Verdana"/>
                <a:ea typeface="Verdana"/>
                <a:cs typeface="Verdana"/>
                <a:sym typeface="Verdana"/>
              </a:rPr>
            </a:br>
            <a:r>
              <a:rPr b="0" i="0" lang="en-US" sz="2800" u="none">
                <a:solidFill>
                  <a:srgbClr val="006600"/>
                </a:solidFill>
                <a:latin typeface="Verdana"/>
                <a:ea typeface="Verdana"/>
                <a:cs typeface="Verdana"/>
                <a:sym typeface="Verdana"/>
              </a:rPr>
              <a:t>	</a:t>
            </a:r>
            <a:r>
              <a:rPr b="0" i="0" lang="en-US" sz="2800" u="none">
                <a:solidFill>
                  <a:srgbClr val="333300"/>
                </a:solidFill>
                <a:latin typeface="Verdana"/>
                <a:ea typeface="Verdana"/>
                <a:cs typeface="Verdana"/>
                <a:sym typeface="Verdana"/>
              </a:rPr>
              <a:t>Có những MC sau khi thu thập có thể sử dụng được ngay để làm MC, nhưng cũng có những MC phải qua xử lý, phân tích tổng hợp mới có thể dùng làm MC cho các nhận định, kết luận trong mục “Mô tả hiện trạng”.</a:t>
            </a:r>
            <a:br>
              <a:rPr b="1" i="0" lang="en-US" sz="2800" u="none">
                <a:solidFill>
                  <a:srgbClr val="333300"/>
                </a:solidFill>
                <a:latin typeface="Verdana"/>
                <a:ea typeface="Verdana"/>
                <a:cs typeface="Verdana"/>
                <a:sym typeface="Verdana"/>
              </a:rPr>
            </a:br>
            <a:r>
              <a:rPr b="1" i="0" lang="en-US" sz="2800" u="none">
                <a:solidFill>
                  <a:srgbClr val="333300"/>
                </a:solidFill>
                <a:latin typeface="Verdana"/>
                <a:ea typeface="Verdana"/>
                <a:cs typeface="Verdana"/>
                <a:sym typeface="Verdana"/>
              </a:rPr>
              <a:t> </a:t>
            </a:r>
            <a:br>
              <a:rPr b="1" i="0" lang="en-US" sz="3200" u="none">
                <a:solidFill>
                  <a:srgbClr val="006600"/>
                </a:solidFill>
                <a:latin typeface="Verdana"/>
                <a:ea typeface="Verdana"/>
                <a:cs typeface="Verdana"/>
                <a:sym typeface="Verdana"/>
              </a:rPr>
            </a:br>
            <a:endParaRPr/>
          </a:p>
        </p:txBody>
      </p:sp>
      <p:sp>
        <p:nvSpPr>
          <p:cNvPr id="232" name="Google Shape;232;p28"/>
          <p:cNvSpPr txBox="1"/>
          <p:nvPr>
            <p:ph idx="1" type="body"/>
          </p:nvPr>
        </p:nvSpPr>
        <p:spPr>
          <a:xfrm>
            <a:off x="503237" y="530225"/>
            <a:ext cx="8183562" cy="1222375"/>
          </a:xfrm>
          <a:prstGeom prst="rect">
            <a:avLst/>
          </a:prstGeom>
          <a:noFill/>
          <a:ln>
            <a:noFill/>
          </a:ln>
        </p:spPr>
        <p:txBody>
          <a:bodyPr anchorCtr="0" anchor="t" bIns="45700" lIns="182875" spcFirstLastPara="1" rIns="91425" wrap="square" tIns="91425">
            <a:noAutofit/>
          </a:bodyPr>
          <a:lstStyle/>
          <a:p>
            <a:pPr indent="-265112" lvl="0" marL="265112" marR="0" rtl="0" algn="just">
              <a:lnSpc>
                <a:spcPct val="100000"/>
              </a:lnSpc>
              <a:spcBef>
                <a:spcPts val="0"/>
              </a:spcBef>
              <a:spcAft>
                <a:spcPts val="0"/>
              </a:spcAft>
              <a:buClr>
                <a:schemeClr val="accent1"/>
              </a:buClr>
              <a:buSzPts val="2240"/>
              <a:buFont typeface="Noto Sans Symbols"/>
              <a:buNone/>
            </a:pPr>
            <a:r>
              <a:rPr b="1" i="0" lang="en-US" sz="2800" u="none">
                <a:solidFill>
                  <a:srgbClr val="FF0000"/>
                </a:solidFill>
                <a:latin typeface="Verdana"/>
                <a:ea typeface="Verdana"/>
                <a:cs typeface="Verdana"/>
                <a:sym typeface="Verdana"/>
              </a:rPr>
              <a:t>Bước 3. THU THẬP, XỬ LÝ VÀ PHÂN TÍCH CÁC MINH CHỨNG</a:t>
            </a:r>
            <a:endParaRPr b="1" i="0" sz="2800" u="none">
              <a:solidFill>
                <a:schemeClr val="dk1"/>
              </a:solidFill>
              <a:latin typeface="Verdana"/>
              <a:ea typeface="Verdana"/>
              <a:cs typeface="Verdana"/>
              <a:sym typeface="Verdana"/>
            </a:endParaRPr>
          </a:p>
          <a:p>
            <a:pPr indent="-122873" lvl="0" marL="265113" marR="0" rtl="0" algn="l">
              <a:spcBef>
                <a:spcPts val="250"/>
              </a:spcBef>
              <a:spcAft>
                <a:spcPts val="0"/>
              </a:spcAft>
              <a:buClr>
                <a:schemeClr val="accent1"/>
              </a:buClr>
              <a:buSzPts val="2240"/>
              <a:buFont typeface="Noto Sans Symbols"/>
              <a:buNone/>
            </a:pPr>
            <a:r>
              <a:t/>
            </a:r>
            <a:endParaRPr b="1" i="0" sz="2800" u="none">
              <a:solidFill>
                <a:schemeClr val="dk1"/>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29"/>
          <p:cNvSpPr txBox="1"/>
          <p:nvPr>
            <p:ph type="title"/>
          </p:nvPr>
        </p:nvSpPr>
        <p:spPr>
          <a:xfrm>
            <a:off x="685800" y="5791200"/>
            <a:ext cx="8183562" cy="533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CC0000"/>
              </a:buClr>
              <a:buSzPts val="2800"/>
              <a:buFont typeface="Verdana"/>
              <a:buNone/>
            </a:pPr>
            <a:br>
              <a:rPr b="1" i="0" lang="en-US" sz="2800" u="none">
                <a:solidFill>
                  <a:srgbClr val="CC0000"/>
                </a:solidFill>
                <a:latin typeface="Verdana"/>
                <a:ea typeface="Verdana"/>
                <a:cs typeface="Verdana"/>
                <a:sym typeface="Verdana"/>
              </a:rPr>
            </a:br>
            <a:br>
              <a:rPr b="1" i="0" lang="en-US" sz="2800" u="none">
                <a:solidFill>
                  <a:srgbClr val="CC0000"/>
                </a:solidFill>
                <a:latin typeface="Verdana"/>
                <a:ea typeface="Verdana"/>
                <a:cs typeface="Verdana"/>
                <a:sym typeface="Verdana"/>
              </a:rPr>
            </a:br>
            <a:r>
              <a:rPr b="1" i="0" lang="en-US" sz="2800" u="none">
                <a:solidFill>
                  <a:srgbClr val="CC0000"/>
                </a:solidFill>
                <a:latin typeface="Verdana"/>
                <a:ea typeface="Verdana"/>
                <a:cs typeface="Verdana"/>
                <a:sym typeface="Verdana"/>
              </a:rPr>
              <a:t>*Sử dụng minh chứng</a:t>
            </a:r>
            <a:br>
              <a:rPr b="1" i="0" lang="en-US" sz="3200" u="none">
                <a:solidFill>
                  <a:srgbClr val="FF0000"/>
                </a:solidFill>
                <a:latin typeface="Verdana"/>
                <a:ea typeface="Verdana"/>
                <a:cs typeface="Verdana"/>
                <a:sym typeface="Verdana"/>
              </a:rPr>
            </a:br>
            <a:r>
              <a:rPr b="0" i="0" lang="en-US" sz="2600" u="none">
                <a:solidFill>
                  <a:srgbClr val="333300"/>
                </a:solidFill>
                <a:latin typeface="Verdana"/>
                <a:ea typeface="Verdana"/>
                <a:cs typeface="Verdana"/>
                <a:sym typeface="Verdana"/>
              </a:rPr>
              <a:t>-</a:t>
            </a:r>
            <a:r>
              <a:rPr b="1" i="0" lang="en-US" sz="2600" u="none">
                <a:solidFill>
                  <a:srgbClr val="333300"/>
                </a:solidFill>
                <a:latin typeface="Verdana"/>
                <a:ea typeface="Verdana"/>
                <a:cs typeface="Verdana"/>
                <a:sym typeface="Verdana"/>
              </a:rPr>
              <a:t> </a:t>
            </a:r>
            <a:r>
              <a:rPr b="0" i="0" lang="en-US" sz="2600" u="none">
                <a:solidFill>
                  <a:srgbClr val="333300"/>
                </a:solidFill>
                <a:latin typeface="Verdana"/>
                <a:ea typeface="Verdana"/>
                <a:cs typeface="Verdana"/>
                <a:sym typeface="Verdana"/>
              </a:rPr>
              <a:t>Trước khi sử dụng MC phải được mã hóa.</a:t>
            </a:r>
            <a:br>
              <a:rPr b="0" i="0" lang="en-US" sz="2600" u="none">
                <a:solidFill>
                  <a:srgbClr val="333300"/>
                </a:solidFill>
                <a:latin typeface="Verdana"/>
                <a:ea typeface="Verdana"/>
                <a:cs typeface="Verdana"/>
                <a:sym typeface="Verdana"/>
              </a:rPr>
            </a:br>
            <a:r>
              <a:rPr b="0" i="0" lang="en-US" sz="2600" u="none">
                <a:solidFill>
                  <a:srgbClr val="333300"/>
                </a:solidFill>
                <a:latin typeface="Verdana"/>
                <a:ea typeface="Verdana"/>
                <a:cs typeface="Verdana"/>
                <a:sym typeface="Verdana"/>
              </a:rPr>
              <a:t>- Mỗi MC chỉ được mã hóa 1 lần. Những MC dùng cho nhiều tiêu chí trong 1 tiêu chuẩn hoặc nhiều tiêu chuẩn thì mang mã MC ở tiêu chí, tiêu chuẩn lần thứ nhất.</a:t>
            </a:r>
            <a:br>
              <a:rPr b="0" i="0" lang="en-US" sz="2600" u="none">
                <a:solidFill>
                  <a:srgbClr val="333300"/>
                </a:solidFill>
                <a:latin typeface="Verdana"/>
                <a:ea typeface="Verdana"/>
                <a:cs typeface="Verdana"/>
                <a:sym typeface="Verdana"/>
              </a:rPr>
            </a:br>
            <a:r>
              <a:rPr b="0" i="0" lang="en-US" sz="2600" u="none">
                <a:solidFill>
                  <a:srgbClr val="333300"/>
                </a:solidFill>
                <a:latin typeface="Verdana"/>
                <a:ea typeface="Verdana"/>
                <a:cs typeface="Verdana"/>
                <a:sym typeface="Verdana"/>
              </a:rPr>
              <a:t>- Khi sử dụng MC cần linh hoạt …</a:t>
            </a:r>
            <a:br>
              <a:rPr b="0" i="0" lang="en-US" sz="2600" u="none">
                <a:solidFill>
                  <a:srgbClr val="006600"/>
                </a:solidFill>
                <a:latin typeface="Verdana"/>
                <a:ea typeface="Verdana"/>
                <a:cs typeface="Verdana"/>
                <a:sym typeface="Verdana"/>
              </a:rPr>
            </a:br>
            <a:r>
              <a:rPr b="1" i="0" lang="en-US" sz="2600" u="none">
                <a:solidFill>
                  <a:srgbClr val="006600"/>
                </a:solidFill>
                <a:latin typeface="Verdana"/>
                <a:ea typeface="Verdana"/>
                <a:cs typeface="Verdana"/>
                <a:sym typeface="Verdana"/>
              </a:rPr>
              <a:t> </a:t>
            </a:r>
            <a:r>
              <a:rPr b="1" i="0" lang="en-US" sz="2600" u="none">
                <a:solidFill>
                  <a:srgbClr val="CC0000"/>
                </a:solidFill>
                <a:latin typeface="Verdana"/>
                <a:ea typeface="Verdana"/>
                <a:cs typeface="Verdana"/>
                <a:sym typeface="Verdana"/>
              </a:rPr>
              <a:t>*Lưu trữ và bảo quản </a:t>
            </a:r>
            <a:br>
              <a:rPr b="1" i="0" lang="en-US" sz="2600" u="none">
                <a:solidFill>
                  <a:srgbClr val="006600"/>
                </a:solidFill>
                <a:latin typeface="Verdana"/>
                <a:ea typeface="Verdana"/>
                <a:cs typeface="Verdana"/>
                <a:sym typeface="Verdana"/>
              </a:rPr>
            </a:br>
            <a:r>
              <a:rPr b="1" i="0" lang="en-US" sz="2600" u="none">
                <a:solidFill>
                  <a:srgbClr val="006600"/>
                </a:solidFill>
                <a:latin typeface="Verdana"/>
                <a:ea typeface="Verdana"/>
                <a:cs typeface="Verdana"/>
                <a:sym typeface="Verdana"/>
              </a:rPr>
              <a:t> </a:t>
            </a:r>
            <a:r>
              <a:rPr b="0" i="0" lang="en-US" sz="2600" u="none">
                <a:solidFill>
                  <a:srgbClr val="333300"/>
                </a:solidFill>
                <a:latin typeface="Verdana"/>
                <a:ea typeface="Verdana"/>
                <a:cs typeface="Verdana"/>
                <a:sym typeface="Verdana"/>
              </a:rPr>
              <a:t>-</a:t>
            </a:r>
            <a:r>
              <a:rPr b="1" i="0" lang="en-US" sz="2600" u="none">
                <a:solidFill>
                  <a:srgbClr val="333300"/>
                </a:solidFill>
                <a:latin typeface="Verdana"/>
                <a:ea typeface="Verdana"/>
                <a:cs typeface="Verdana"/>
                <a:sym typeface="Verdana"/>
              </a:rPr>
              <a:t> </a:t>
            </a:r>
            <a:r>
              <a:rPr b="0" i="0" lang="en-US" sz="2600" u="none">
                <a:solidFill>
                  <a:srgbClr val="333300"/>
                </a:solidFill>
                <a:latin typeface="Verdana"/>
                <a:ea typeface="Verdana"/>
                <a:cs typeface="Verdana"/>
                <a:sym typeface="Verdana"/>
              </a:rPr>
              <a:t>MC đã mã hóa được lập thành Danh mục mã MC.</a:t>
            </a:r>
            <a:br>
              <a:rPr b="0" i="0" lang="en-US" sz="2600" u="none">
                <a:solidFill>
                  <a:srgbClr val="333300"/>
                </a:solidFill>
                <a:latin typeface="Verdana"/>
                <a:ea typeface="Verdana"/>
                <a:cs typeface="Verdana"/>
                <a:sym typeface="Verdana"/>
              </a:rPr>
            </a:br>
            <a:r>
              <a:rPr b="0" i="0" lang="en-US" sz="2600" u="none">
                <a:solidFill>
                  <a:srgbClr val="333300"/>
                </a:solidFill>
                <a:latin typeface="Verdana"/>
                <a:ea typeface="Verdana"/>
                <a:cs typeface="Verdana"/>
                <a:sym typeface="Verdana"/>
              </a:rPr>
              <a:t>- Lưu trữ và bảo quản theo quy định của Luật lưu trữ và các VB hiện hành.</a:t>
            </a:r>
            <a:endParaRPr/>
          </a:p>
        </p:txBody>
      </p:sp>
      <p:sp>
        <p:nvSpPr>
          <p:cNvPr id="238" name="Google Shape;238;p29"/>
          <p:cNvSpPr txBox="1"/>
          <p:nvPr>
            <p:ph idx="1" type="body"/>
          </p:nvPr>
        </p:nvSpPr>
        <p:spPr>
          <a:xfrm>
            <a:off x="457200" y="533400"/>
            <a:ext cx="8183562" cy="841375"/>
          </a:xfrm>
          <a:prstGeom prst="rect">
            <a:avLst/>
          </a:prstGeom>
          <a:noFill/>
          <a:ln>
            <a:noFill/>
          </a:ln>
        </p:spPr>
        <p:txBody>
          <a:bodyPr anchorCtr="0" anchor="t" bIns="45700" lIns="182875" spcFirstLastPara="1" rIns="91425" wrap="square" tIns="91425">
            <a:noAutofit/>
          </a:bodyPr>
          <a:lstStyle/>
          <a:p>
            <a:pPr indent="-265112" lvl="0" marL="265112" marR="0" rtl="0" algn="just">
              <a:lnSpc>
                <a:spcPct val="100000"/>
              </a:lnSpc>
              <a:spcBef>
                <a:spcPts val="0"/>
              </a:spcBef>
              <a:spcAft>
                <a:spcPts val="0"/>
              </a:spcAft>
              <a:buClr>
                <a:schemeClr val="accent1"/>
              </a:buClr>
              <a:buSzPts val="2240"/>
              <a:buFont typeface="Noto Sans Symbols"/>
              <a:buNone/>
            </a:pPr>
            <a:r>
              <a:rPr b="1" i="0" lang="en-US" sz="2800" u="none">
                <a:solidFill>
                  <a:srgbClr val="FF0000"/>
                </a:solidFill>
                <a:latin typeface="Verdana"/>
                <a:ea typeface="Verdana"/>
                <a:cs typeface="Verdana"/>
                <a:sym typeface="Verdana"/>
              </a:rPr>
              <a:t>Bước 3. THU THẬP, XỬ LÝ VÀ PHÂN TÍCH CÁC MINH CHỨNG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pic>
        <p:nvPicPr>
          <p:cNvPr id="243" name="Google Shape;243;p30"/>
          <p:cNvPicPr preferRelativeResize="0"/>
          <p:nvPr/>
        </p:nvPicPr>
        <p:blipFill rotWithShape="1">
          <a:blip r:embed="rId3">
            <a:alphaModFix/>
          </a:blip>
          <a:srcRect b="0" l="0" r="0" t="0"/>
          <a:stretch/>
        </p:blipFill>
        <p:spPr>
          <a:xfrm>
            <a:off x="530225" y="1133475"/>
            <a:ext cx="8412162" cy="4462462"/>
          </a:xfrm>
          <a:prstGeom prst="rect">
            <a:avLst/>
          </a:prstGeom>
          <a:noFill/>
          <a:ln>
            <a:noFill/>
          </a:ln>
        </p:spPr>
      </p:pic>
      <p:sp>
        <p:nvSpPr>
          <p:cNvPr id="244" name="Google Shape;244;p30"/>
          <p:cNvSpPr txBox="1"/>
          <p:nvPr/>
        </p:nvSpPr>
        <p:spPr>
          <a:xfrm>
            <a:off x="457200" y="152400"/>
            <a:ext cx="7848600" cy="1016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000"/>
              <a:buFont typeface="Arial"/>
              <a:buNone/>
            </a:pPr>
            <a:r>
              <a:rPr b="1" i="0" lang="en-US" sz="3000" u="none">
                <a:solidFill>
                  <a:srgbClr val="FF0000"/>
                </a:solidFill>
                <a:latin typeface="Arial"/>
                <a:ea typeface="Arial"/>
                <a:cs typeface="Arial"/>
                <a:sym typeface="Arial"/>
              </a:rPr>
              <a:t>Bước 4. ĐÁNH GIÁ CÁC MỨC ĐẠT ĐƯỢC</a:t>
            </a:r>
            <a:endParaRPr/>
          </a:p>
          <a:p>
            <a:pPr indent="0" lvl="0" marL="0" marR="0" rtl="0" algn="ctr">
              <a:lnSpc>
                <a:spcPct val="100000"/>
              </a:lnSpc>
              <a:spcBef>
                <a:spcPts val="0"/>
              </a:spcBef>
              <a:spcAft>
                <a:spcPts val="0"/>
              </a:spcAft>
              <a:buClr>
                <a:srgbClr val="FF0000"/>
              </a:buClr>
              <a:buSzPts val="3000"/>
              <a:buFont typeface="Arial"/>
              <a:buNone/>
            </a:pPr>
            <a:r>
              <a:rPr b="1" i="0" lang="en-US" sz="3000" u="none">
                <a:solidFill>
                  <a:srgbClr val="FF0000"/>
                </a:solidFill>
                <a:latin typeface="Arial"/>
                <a:ea typeface="Arial"/>
                <a:cs typeface="Arial"/>
                <a:sym typeface="Arial"/>
              </a:rPr>
              <a:t>THEO TỪNG TIÊU CHÍ</a:t>
            </a:r>
            <a:endParaRPr/>
          </a:p>
        </p:txBody>
      </p:sp>
      <p:sp>
        <p:nvSpPr>
          <p:cNvPr id="245" name="Google Shape;245;p30"/>
          <p:cNvSpPr txBox="1"/>
          <p:nvPr/>
        </p:nvSpPr>
        <p:spPr>
          <a:xfrm>
            <a:off x="685800" y="5638800"/>
            <a:ext cx="3048000" cy="9239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sng">
                <a:solidFill>
                  <a:schemeClr val="hlink"/>
                </a:solidFill>
                <a:latin typeface="Arial"/>
                <a:ea typeface="Arial"/>
                <a:cs typeface="Arial"/>
                <a:sym typeface="Arial"/>
                <a:hlinkClick r:id="rId4"/>
              </a:rPr>
              <a:t>* </a:t>
            </a:r>
            <a:r>
              <a:rPr b="1" i="0" lang="en-US" sz="1800" u="sng">
                <a:solidFill>
                  <a:schemeClr val="hlink"/>
                </a:solidFill>
                <a:latin typeface="Arial"/>
                <a:ea typeface="Arial"/>
                <a:cs typeface="Arial"/>
                <a:sym typeface="Arial"/>
                <a:hlinkClick r:id="rId5"/>
              </a:rPr>
              <a:t>Phiếu đánh giá tiêu chí theo Phụ lục 5a, 5b/trang 37, 38, 39).</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1"/>
          <p:cNvSpPr txBox="1"/>
          <p:nvPr>
            <p:ph type="title"/>
          </p:nvPr>
        </p:nvSpPr>
        <p:spPr>
          <a:xfrm>
            <a:off x="11112" y="22225"/>
            <a:ext cx="9132887" cy="104457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FF0000"/>
              </a:buClr>
              <a:buSzPts val="2800"/>
              <a:buFont typeface="Verdana"/>
              <a:buNone/>
            </a:pPr>
            <a:r>
              <a:rPr b="1" i="0" lang="en-US" sz="2800" u="none">
                <a:solidFill>
                  <a:srgbClr val="FF0000"/>
                </a:solidFill>
                <a:latin typeface="Verdana"/>
                <a:ea typeface="Verdana"/>
                <a:cs typeface="Verdana"/>
                <a:sym typeface="Verdana"/>
              </a:rPr>
              <a:t>Bước 5. VIẾT BÁO CÁO TỰ ĐÁNH GIÁ</a:t>
            </a:r>
            <a:endParaRPr/>
          </a:p>
        </p:txBody>
      </p:sp>
      <p:sp>
        <p:nvSpPr>
          <p:cNvPr id="251" name="Google Shape;251;p31"/>
          <p:cNvSpPr txBox="1"/>
          <p:nvPr>
            <p:ph idx="1" type="body"/>
          </p:nvPr>
        </p:nvSpPr>
        <p:spPr>
          <a:xfrm>
            <a:off x="533400" y="1524000"/>
            <a:ext cx="8183562" cy="4187825"/>
          </a:xfrm>
          <a:prstGeom prst="rect">
            <a:avLst/>
          </a:prstGeom>
          <a:noFill/>
          <a:ln>
            <a:noFill/>
          </a:ln>
        </p:spPr>
        <p:txBody>
          <a:bodyPr anchorCtr="0" anchor="t" bIns="45700" lIns="182875" spcFirstLastPara="1" rIns="91425" wrap="square" tIns="91425">
            <a:noAutofit/>
          </a:bodyPr>
          <a:lstStyle/>
          <a:p>
            <a:pPr indent="-265112" lvl="0" marL="365125" marR="0" rtl="0" algn="just">
              <a:lnSpc>
                <a:spcPct val="80000"/>
              </a:lnSpc>
              <a:spcBef>
                <a:spcPts val="0"/>
              </a:spcBef>
              <a:spcAft>
                <a:spcPts val="0"/>
              </a:spcAft>
              <a:buClr>
                <a:schemeClr val="accent1"/>
              </a:buClr>
              <a:buSzPts val="1920"/>
              <a:buFont typeface="Noto Sans Symbols"/>
              <a:buChar char="❖"/>
            </a:pPr>
            <a:r>
              <a:rPr b="0" i="0" lang="en-US" sz="2400" u="none">
                <a:solidFill>
                  <a:schemeClr val="dk1"/>
                </a:solidFill>
                <a:latin typeface="Verdana"/>
                <a:ea typeface="Verdana"/>
                <a:cs typeface="Verdana"/>
                <a:sym typeface="Verdana"/>
              </a:rPr>
              <a:t>Kết quả TĐG được trình bày trong một bản báo cáo của trường </a:t>
            </a:r>
            <a:r>
              <a:rPr b="0" i="0" lang="en-US" sz="2400" u="none">
                <a:solidFill>
                  <a:srgbClr val="FF0000"/>
                </a:solidFill>
                <a:latin typeface="Verdana"/>
                <a:ea typeface="Verdana"/>
                <a:cs typeface="Verdana"/>
                <a:sym typeface="Verdana"/>
              </a:rPr>
              <a:t>về các mức mà trường đạt được</a:t>
            </a:r>
            <a:r>
              <a:rPr b="0" i="0" lang="en-US" sz="2400" u="none">
                <a:solidFill>
                  <a:schemeClr val="dk1"/>
                </a:solidFill>
                <a:latin typeface="Verdana"/>
                <a:ea typeface="Verdana"/>
                <a:cs typeface="Verdana"/>
                <a:sym typeface="Verdana"/>
              </a:rPr>
              <a:t>. </a:t>
            </a:r>
            <a:endParaRPr/>
          </a:p>
          <a:p>
            <a:pPr indent="-265112" lvl="0" marL="365125" marR="0" rtl="0" algn="just">
              <a:lnSpc>
                <a:spcPct val="80000"/>
              </a:lnSpc>
              <a:spcBef>
                <a:spcPts val="600"/>
              </a:spcBef>
              <a:spcAft>
                <a:spcPts val="0"/>
              </a:spcAft>
              <a:buClr>
                <a:schemeClr val="accent1"/>
              </a:buClr>
              <a:buSzPts val="1920"/>
              <a:buFont typeface="Noto Sans Symbols"/>
              <a:buChar char="❖"/>
            </a:pPr>
            <a:r>
              <a:rPr b="0" i="0" lang="en-US" sz="2400" u="none">
                <a:solidFill>
                  <a:schemeClr val="dk1"/>
                </a:solidFill>
                <a:latin typeface="Verdana"/>
                <a:ea typeface="Verdana"/>
                <a:cs typeface="Verdana"/>
                <a:sym typeface="Verdana"/>
              </a:rPr>
              <a:t>Báo cáo TĐG phải mô tả một cách ngắn gọn, rõ ràng, chính xác và đầy đủ các hoạt động của trường, trong đó phải chỉ ra những điểm mạnh, những tồn tại, khó khăn và đề ra các giải pháp cải tiến chất lượng, kế hoạch thực hiện, thời hạn hoàn thành, thời gian tiến hành đợt TĐG tiếp theo</a:t>
            </a:r>
            <a:r>
              <a:rPr b="0" i="1" lang="en-US" sz="2400" u="none">
                <a:solidFill>
                  <a:schemeClr val="dk1"/>
                </a:solidFill>
                <a:latin typeface="Verdana"/>
                <a:ea typeface="Verdana"/>
                <a:cs typeface="Verdana"/>
                <a:sym typeface="Verdana"/>
              </a:rPr>
              <a:t>.</a:t>
            </a:r>
            <a:endParaRPr/>
          </a:p>
          <a:p>
            <a:pPr indent="-265112" lvl="0" marL="365125" marR="0" rtl="0" algn="l">
              <a:lnSpc>
                <a:spcPct val="80000"/>
              </a:lnSpc>
              <a:spcBef>
                <a:spcPts val="200"/>
              </a:spcBef>
              <a:spcAft>
                <a:spcPts val="0"/>
              </a:spcAft>
              <a:buClr>
                <a:schemeClr val="accent1"/>
              </a:buClr>
              <a:buSzPts val="1920"/>
              <a:buFont typeface="Noto Sans Symbols"/>
              <a:buNone/>
            </a:pPr>
            <a:r>
              <a:t/>
            </a:r>
            <a:endParaRPr b="0" i="1" sz="2400" u="none">
              <a:solidFill>
                <a:schemeClr val="dk1"/>
              </a:solidFill>
              <a:latin typeface="Verdana"/>
              <a:ea typeface="Verdana"/>
              <a:cs typeface="Verdana"/>
              <a:sym typeface="Verdana"/>
            </a:endParaRPr>
          </a:p>
          <a:p>
            <a:pPr indent="-265112" lvl="0" marL="365125" marR="0" rtl="0" algn="l">
              <a:lnSpc>
                <a:spcPct val="80000"/>
              </a:lnSpc>
              <a:spcBef>
                <a:spcPts val="200"/>
              </a:spcBef>
              <a:spcAft>
                <a:spcPts val="0"/>
              </a:spcAft>
              <a:buClr>
                <a:schemeClr val="accent1"/>
              </a:buClr>
              <a:buSzPts val="1920"/>
              <a:buFont typeface="Noto Sans Symbols"/>
              <a:buNone/>
            </a:pPr>
            <a:r>
              <a:rPr b="0" i="0" lang="en-US" sz="2400" u="none">
                <a:solidFill>
                  <a:schemeClr val="dk1"/>
                </a:solidFill>
                <a:latin typeface="Verdana"/>
                <a:ea typeface="Verdana"/>
                <a:cs typeface="Verdana"/>
                <a:sym typeface="Verdana"/>
              </a:rPr>
              <a:t>* Mẫu Báo cáo tự đánh giá </a:t>
            </a:r>
            <a:r>
              <a:rPr b="0" i="0" lang="en-US" sz="2400" u="sng">
                <a:solidFill>
                  <a:schemeClr val="hlink"/>
                </a:solidFill>
                <a:latin typeface="Verdana"/>
                <a:ea typeface="Verdana"/>
                <a:cs typeface="Verdana"/>
                <a:sym typeface="Verdana"/>
                <a:hlinkClick r:id="rId3"/>
              </a:rPr>
              <a:t>(the</a:t>
            </a:r>
            <a:r>
              <a:rPr b="0" i="0" lang="en-US" sz="2100" u="sng">
                <a:solidFill>
                  <a:schemeClr val="hlink"/>
                </a:solidFill>
                <a:latin typeface="Verdana"/>
                <a:ea typeface="Verdana"/>
                <a:cs typeface="Verdana"/>
                <a:sym typeface="Verdana"/>
                <a:hlinkClick r:id="rId4"/>
              </a:rPr>
              <a:t>o Phụ lục 7/TL trang 41, 42).</a:t>
            </a:r>
            <a:endParaRPr/>
          </a:p>
          <a:p>
            <a:pPr indent="-265112" lvl="0" marL="365125" marR="0" rtl="0" algn="l">
              <a:lnSpc>
                <a:spcPct val="80000"/>
              </a:lnSpc>
              <a:spcBef>
                <a:spcPts val="200"/>
              </a:spcBef>
              <a:spcAft>
                <a:spcPts val="0"/>
              </a:spcAft>
              <a:buClr>
                <a:schemeClr val="accent1"/>
              </a:buClr>
              <a:buSzPts val="1040"/>
              <a:buFont typeface="Noto Sans Symbols"/>
              <a:buNone/>
            </a:pPr>
            <a:r>
              <a:t/>
            </a:r>
            <a:endParaRPr b="0" i="0" sz="1300" u="none">
              <a:solidFill>
                <a:schemeClr val="dk1"/>
              </a:solidFill>
              <a:latin typeface="Verdana"/>
              <a:ea typeface="Verdana"/>
              <a:cs typeface="Verdana"/>
              <a:sym typeface="Verdana"/>
            </a:endParaRPr>
          </a:p>
          <a:p>
            <a:pPr indent="-199073" lvl="0" marL="265113" marR="0" rtl="0" algn="l">
              <a:spcBef>
                <a:spcPts val="250"/>
              </a:spcBef>
              <a:spcAft>
                <a:spcPts val="0"/>
              </a:spcAft>
              <a:buClr>
                <a:schemeClr val="accent1"/>
              </a:buClr>
              <a:buSzPts val="1040"/>
              <a:buFont typeface="Noto Sans Symbols"/>
              <a:buNone/>
            </a:pPr>
            <a:r>
              <a:t/>
            </a:r>
            <a:endParaRPr b="0" i="0" sz="1300" u="none">
              <a:solidFill>
                <a:schemeClr val="dk1"/>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2"/>
          <p:cNvSpPr txBox="1"/>
          <p:nvPr>
            <p:ph idx="1" type="body"/>
          </p:nvPr>
        </p:nvSpPr>
        <p:spPr>
          <a:xfrm>
            <a:off x="503237" y="530225"/>
            <a:ext cx="8183562" cy="5337175"/>
          </a:xfrm>
          <a:prstGeom prst="rect">
            <a:avLst/>
          </a:prstGeom>
          <a:noFill/>
          <a:ln>
            <a:noFill/>
          </a:ln>
        </p:spPr>
        <p:txBody>
          <a:bodyPr anchorCtr="0" anchor="t" bIns="45700" lIns="182875" spcFirstLastPara="1" rIns="91425" wrap="square" tIns="91425">
            <a:noAutofit/>
          </a:bodyPr>
          <a:lstStyle/>
          <a:p>
            <a:pPr indent="-265112" lvl="0" marL="265112" marR="0" rtl="0" algn="l">
              <a:lnSpc>
                <a:spcPct val="100000"/>
              </a:lnSpc>
              <a:spcBef>
                <a:spcPts val="0"/>
              </a:spcBef>
              <a:spcAft>
                <a:spcPts val="0"/>
              </a:spcAft>
              <a:buClr>
                <a:schemeClr val="accent1"/>
              </a:buClr>
              <a:buSzPts val="2240"/>
              <a:buFont typeface="Noto Sans Symbols"/>
              <a:buNone/>
            </a:pPr>
            <a:r>
              <a:rPr b="1" i="0" lang="en-US" sz="2800" u="none">
                <a:solidFill>
                  <a:srgbClr val="FF0000"/>
                </a:solidFill>
                <a:latin typeface="Verdana"/>
                <a:ea typeface="Verdana"/>
                <a:cs typeface="Verdana"/>
                <a:sym typeface="Verdana"/>
              </a:rPr>
              <a:t>Bước 6. </a:t>
            </a:r>
            <a:endParaRPr/>
          </a:p>
          <a:p>
            <a:pPr indent="-265112" lvl="0" marL="265112" marR="0" rtl="0" algn="ctr">
              <a:lnSpc>
                <a:spcPct val="100000"/>
              </a:lnSpc>
              <a:spcBef>
                <a:spcPts val="200"/>
              </a:spcBef>
              <a:spcAft>
                <a:spcPts val="0"/>
              </a:spcAft>
              <a:buClr>
                <a:schemeClr val="accent1"/>
              </a:buClr>
              <a:buSzPts val="2240"/>
              <a:buFont typeface="Noto Sans Symbols"/>
              <a:buNone/>
            </a:pPr>
            <a:r>
              <a:rPr b="1" i="0" lang="en-US" sz="2800" u="none">
                <a:solidFill>
                  <a:srgbClr val="FF0000"/>
                </a:solidFill>
                <a:latin typeface="Verdana"/>
                <a:ea typeface="Verdana"/>
                <a:cs typeface="Verdana"/>
                <a:sym typeface="Verdana"/>
              </a:rPr>
              <a:t>CÔNG BỐ BÁO CÁO TỰ ĐÁNH GIÁ</a:t>
            </a:r>
            <a:endParaRPr/>
          </a:p>
          <a:p>
            <a:pPr indent="-265112" lvl="0" marL="265112" marR="0" rtl="0" algn="ctr">
              <a:lnSpc>
                <a:spcPct val="100000"/>
              </a:lnSpc>
              <a:spcBef>
                <a:spcPts val="200"/>
              </a:spcBef>
              <a:spcAft>
                <a:spcPts val="0"/>
              </a:spcAft>
              <a:buClr>
                <a:schemeClr val="accent1"/>
              </a:buClr>
              <a:buSzPts val="2240"/>
              <a:buFont typeface="Noto Sans Symbols"/>
              <a:buNone/>
            </a:pPr>
            <a:r>
              <a:t/>
            </a:r>
            <a:endParaRPr b="1" i="0" sz="2800" u="none">
              <a:solidFill>
                <a:srgbClr val="FF0000"/>
              </a:solidFill>
              <a:latin typeface="Verdana"/>
              <a:ea typeface="Verdana"/>
              <a:cs typeface="Verdana"/>
              <a:sym typeface="Verdana"/>
            </a:endParaRPr>
          </a:p>
          <a:p>
            <a:pPr indent="-265112" lvl="0" marL="265112" marR="0" rtl="0" algn="just">
              <a:lnSpc>
                <a:spcPct val="100000"/>
              </a:lnSpc>
              <a:spcBef>
                <a:spcPts val="200"/>
              </a:spcBef>
              <a:spcAft>
                <a:spcPts val="0"/>
              </a:spcAft>
              <a:buClr>
                <a:schemeClr val="accent1"/>
              </a:buClr>
              <a:buSzPts val="2240"/>
              <a:buFont typeface="Noto Sans Symbols"/>
              <a:buNone/>
            </a:pPr>
            <a:r>
              <a:rPr b="0" i="0" lang="en-US" sz="2800" u="none">
                <a:solidFill>
                  <a:schemeClr val="dk1"/>
                </a:solidFill>
                <a:latin typeface="Verdana"/>
                <a:ea typeface="Verdana"/>
                <a:cs typeface="Verdana"/>
                <a:sym typeface="Verdana"/>
              </a:rPr>
              <a:t>		</a:t>
            </a:r>
            <a:r>
              <a:rPr b="0" i="0" lang="en-US" sz="3200" u="none">
                <a:solidFill>
                  <a:schemeClr val="dk1"/>
                </a:solidFill>
                <a:latin typeface="Verdana"/>
                <a:ea typeface="Verdana"/>
                <a:cs typeface="Verdana"/>
                <a:sym typeface="Verdana"/>
              </a:rPr>
              <a:t>Nhà trường công bố công khai báo cáo TĐG sau khi đã hoàn thiện trong phạm vi nhà trường. </a:t>
            </a:r>
            <a:r>
              <a:rPr b="0" i="0" lang="en-US" sz="3200" u="none">
                <a:solidFill>
                  <a:srgbClr val="FF0000"/>
                </a:solidFill>
                <a:latin typeface="Verdana"/>
                <a:ea typeface="Verdana"/>
                <a:cs typeface="Verdana"/>
                <a:sym typeface="Verdana"/>
              </a:rPr>
              <a:t>Khuyến khích </a:t>
            </a:r>
            <a:r>
              <a:rPr b="0" i="0" lang="en-US" sz="3200" u="none">
                <a:solidFill>
                  <a:schemeClr val="dk1"/>
                </a:solidFill>
                <a:latin typeface="Verdana"/>
                <a:ea typeface="Verdana"/>
                <a:cs typeface="Verdana"/>
                <a:sym typeface="Verdana"/>
              </a:rPr>
              <a:t>đưa báo cáo TĐG (tệp pdf) lên trang thông tin điện tử của nhà trường để công khai, minh bạch các kết quả TĐG. </a:t>
            </a:r>
            <a:endParaRPr/>
          </a:p>
          <a:p>
            <a:pPr indent="-265112" lvl="0" marL="265112" marR="0" rtl="0" algn="ctr">
              <a:lnSpc>
                <a:spcPct val="100000"/>
              </a:lnSpc>
              <a:spcBef>
                <a:spcPts val="200"/>
              </a:spcBef>
              <a:spcAft>
                <a:spcPts val="0"/>
              </a:spcAft>
              <a:buClr>
                <a:schemeClr val="accent1"/>
              </a:buClr>
              <a:buSzPts val="2240"/>
              <a:buFont typeface="Noto Sans Symbols"/>
              <a:buNone/>
            </a:pPr>
            <a:r>
              <a:t/>
            </a:r>
            <a:endParaRPr b="1" i="0" sz="2800" u="none">
              <a:solidFill>
                <a:srgbClr val="FF0000"/>
              </a:solidFill>
              <a:latin typeface="Verdana"/>
              <a:ea typeface="Verdana"/>
              <a:cs typeface="Verdana"/>
              <a:sym typeface="Verdana"/>
            </a:endParaRPr>
          </a:p>
          <a:p>
            <a:pPr indent="-265112" lvl="0" marL="265112" marR="0" rtl="0" algn="ctr">
              <a:lnSpc>
                <a:spcPct val="100000"/>
              </a:lnSpc>
              <a:spcBef>
                <a:spcPts val="200"/>
              </a:spcBef>
              <a:spcAft>
                <a:spcPts val="0"/>
              </a:spcAft>
              <a:buClr>
                <a:schemeClr val="accent1"/>
              </a:buClr>
              <a:buSzPts val="2240"/>
              <a:buFont typeface="Noto Sans Symbols"/>
              <a:buNone/>
            </a:pPr>
            <a:r>
              <a:t/>
            </a:r>
            <a:endParaRPr b="1" i="0" sz="2800" u="none">
              <a:solidFill>
                <a:srgbClr val="FF0000"/>
              </a:solidFill>
              <a:latin typeface="Verdana"/>
              <a:ea typeface="Verdana"/>
              <a:cs typeface="Verdana"/>
              <a:sym typeface="Verdana"/>
            </a:endParaRPr>
          </a:p>
          <a:p>
            <a:pPr indent="-122873" lvl="0" marL="265113" marR="0" rtl="0" algn="l">
              <a:spcBef>
                <a:spcPts val="250"/>
              </a:spcBef>
              <a:spcAft>
                <a:spcPts val="0"/>
              </a:spcAft>
              <a:buClr>
                <a:schemeClr val="accent1"/>
              </a:buClr>
              <a:buSzPts val="2240"/>
              <a:buFont typeface="Noto Sans Symbols"/>
              <a:buNone/>
            </a:pPr>
            <a:r>
              <a:t/>
            </a:r>
            <a:endParaRPr b="1" i="0" sz="2800" u="none">
              <a:solidFill>
                <a:srgbClr val="FF0000"/>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3"/>
          <p:cNvSpPr txBox="1"/>
          <p:nvPr>
            <p:ph type="title"/>
          </p:nvPr>
        </p:nvSpPr>
        <p:spPr>
          <a:xfrm>
            <a:off x="3175" y="304800"/>
            <a:ext cx="9140825" cy="10668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FF0000"/>
              </a:buClr>
              <a:buSzPts val="2800"/>
              <a:buFont typeface="Verdana"/>
              <a:buNone/>
            </a:pPr>
            <a:r>
              <a:rPr b="1" i="0" lang="en-US" sz="2800" u="none">
                <a:solidFill>
                  <a:srgbClr val="FF0000"/>
                </a:solidFill>
                <a:latin typeface="Verdana"/>
                <a:ea typeface="Verdana"/>
                <a:cs typeface="Verdana"/>
                <a:sym typeface="Verdana"/>
              </a:rPr>
              <a:t>Bước 7. TRIỂN KHAI CÁC HOẠT ĐỘNG SAU KHI HOÀN THÀNH TỰ ĐÁNH GIÁ</a:t>
            </a:r>
            <a:endParaRPr/>
          </a:p>
        </p:txBody>
      </p:sp>
      <p:sp>
        <p:nvSpPr>
          <p:cNvPr id="262" name="Google Shape;262;p33"/>
          <p:cNvSpPr txBox="1"/>
          <p:nvPr>
            <p:ph idx="1" type="body"/>
          </p:nvPr>
        </p:nvSpPr>
        <p:spPr>
          <a:xfrm>
            <a:off x="304800" y="1600200"/>
            <a:ext cx="8839200" cy="5410200"/>
          </a:xfrm>
          <a:prstGeom prst="rect">
            <a:avLst/>
          </a:prstGeom>
          <a:noFill/>
          <a:ln>
            <a:noFill/>
          </a:ln>
        </p:spPr>
        <p:txBody>
          <a:bodyPr anchorCtr="0" anchor="t" bIns="45700" lIns="182875" spcFirstLastPara="1" rIns="91425" wrap="square" tIns="91425">
            <a:noAutofit/>
          </a:bodyPr>
          <a:lstStyle/>
          <a:p>
            <a:pPr indent="-457200" lvl="0" marL="457200" marR="0" rtl="0" algn="l">
              <a:lnSpc>
                <a:spcPct val="114000"/>
              </a:lnSpc>
              <a:spcBef>
                <a:spcPts val="0"/>
              </a:spcBef>
              <a:spcAft>
                <a:spcPts val="0"/>
              </a:spcAft>
              <a:buClr>
                <a:schemeClr val="accent1"/>
              </a:buClr>
              <a:buSzPts val="2240"/>
              <a:buFont typeface="Noto Sans Symbols"/>
              <a:buNone/>
            </a:pPr>
            <a:r>
              <a:rPr b="0" i="0" lang="en-US" sz="2800" u="none">
                <a:solidFill>
                  <a:schemeClr val="dk1"/>
                </a:solidFill>
                <a:latin typeface="Verdana"/>
                <a:ea typeface="Verdana"/>
                <a:cs typeface="Verdana"/>
                <a:sym typeface="Verdana"/>
              </a:rPr>
              <a:t>1. Công bố kết quả TĐG để các thành viên trong trường có thể đọc và cho ý kiến trong vòng ít nhất 2 tuần.</a:t>
            </a:r>
            <a:endParaRPr/>
          </a:p>
          <a:p>
            <a:pPr indent="-314960" lvl="0" marL="457200" marR="0" rtl="0" algn="l">
              <a:lnSpc>
                <a:spcPct val="114000"/>
              </a:lnSpc>
              <a:spcBef>
                <a:spcPts val="200"/>
              </a:spcBef>
              <a:spcAft>
                <a:spcPts val="0"/>
              </a:spcAft>
              <a:buClr>
                <a:schemeClr val="accent1"/>
              </a:buClr>
              <a:buSzPts val="2240"/>
              <a:buFont typeface="Noto Sans Symbols"/>
              <a:buNone/>
            </a:pPr>
            <a:r>
              <a:t/>
            </a:r>
            <a:endParaRPr b="0" i="0" sz="2800" u="none">
              <a:solidFill>
                <a:schemeClr val="dk1"/>
              </a:solidFill>
              <a:latin typeface="Verdana"/>
              <a:ea typeface="Verdana"/>
              <a:cs typeface="Verdana"/>
              <a:sym typeface="Verdana"/>
            </a:endParaRPr>
          </a:p>
          <a:p>
            <a:pPr indent="-457200" lvl="0" marL="457200" marR="0" rtl="0" algn="l">
              <a:lnSpc>
                <a:spcPct val="114000"/>
              </a:lnSpc>
              <a:spcBef>
                <a:spcPts val="200"/>
              </a:spcBef>
              <a:spcAft>
                <a:spcPts val="0"/>
              </a:spcAft>
              <a:buClr>
                <a:schemeClr val="accent1"/>
              </a:buClr>
              <a:buSzPts val="2240"/>
              <a:buFont typeface="Noto Sans Symbols"/>
              <a:buNone/>
            </a:pPr>
            <a:r>
              <a:rPr b="0" i="0" lang="en-US" sz="2800" u="none">
                <a:solidFill>
                  <a:schemeClr val="dk1"/>
                </a:solidFill>
                <a:latin typeface="Verdana"/>
                <a:ea typeface="Verdana"/>
                <a:cs typeface="Verdana"/>
                <a:sym typeface="Verdana"/>
              </a:rPr>
              <a:t>2. Thu thập và xử lý các ý kiến thu được sau khi công bố kết quả TĐG, hoàn thiện báo cáo lần cuối.</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4"/>
          <p:cNvSpPr txBox="1"/>
          <p:nvPr>
            <p:ph type="title"/>
          </p:nvPr>
        </p:nvSpPr>
        <p:spPr>
          <a:xfrm>
            <a:off x="0" y="3810000"/>
            <a:ext cx="8183562" cy="1050925"/>
          </a:xfrm>
          <a:prstGeom prst="rect">
            <a:avLst/>
          </a:prstGeom>
          <a:noFill/>
          <a:ln>
            <a:noFill/>
          </a:ln>
        </p:spPr>
        <p:txBody>
          <a:bodyPr anchorCtr="0" anchor="b" bIns="45700" lIns="91425" spcFirstLastPara="1" rIns="91425" wrap="square" tIns="45700">
            <a:noAutofit/>
          </a:bodyPr>
          <a:lstStyle/>
          <a:p>
            <a:pPr indent="-742950" lvl="0" marL="742950" rtl="0" algn="just">
              <a:lnSpc>
                <a:spcPct val="100000"/>
              </a:lnSpc>
              <a:spcBef>
                <a:spcPts val="0"/>
              </a:spcBef>
              <a:spcAft>
                <a:spcPts val="0"/>
              </a:spcAft>
              <a:buClr>
                <a:srgbClr val="FF8D3E"/>
              </a:buClr>
              <a:buSzPts val="3200"/>
              <a:buFont typeface="Verdana"/>
              <a:buNone/>
            </a:pPr>
            <a:br>
              <a:rPr b="1" i="0" lang="en-US" sz="3200" u="none">
                <a:solidFill>
                  <a:srgbClr val="FF8D3E"/>
                </a:solidFill>
                <a:latin typeface="Verdana"/>
                <a:ea typeface="Verdana"/>
                <a:cs typeface="Verdana"/>
                <a:sym typeface="Verdana"/>
              </a:rPr>
            </a:br>
            <a:br>
              <a:rPr b="1" i="0" lang="en-US" sz="3200" u="none">
                <a:solidFill>
                  <a:srgbClr val="FF8D3E"/>
                </a:solidFill>
                <a:latin typeface="Verdana"/>
                <a:ea typeface="Verdana"/>
                <a:cs typeface="Verdana"/>
                <a:sym typeface="Verdana"/>
              </a:rPr>
            </a:br>
            <a:br>
              <a:rPr b="1" i="0" lang="en-US" sz="3200" u="none">
                <a:solidFill>
                  <a:srgbClr val="FF8D3E"/>
                </a:solidFill>
                <a:latin typeface="Verdana"/>
                <a:ea typeface="Verdana"/>
                <a:cs typeface="Verdana"/>
                <a:sym typeface="Verdana"/>
              </a:rPr>
            </a:br>
            <a:br>
              <a:rPr b="1" i="0" lang="en-US" sz="3200" u="none">
                <a:solidFill>
                  <a:srgbClr val="FF8D3E"/>
                </a:solidFill>
                <a:latin typeface="Verdana"/>
                <a:ea typeface="Verdana"/>
                <a:cs typeface="Verdana"/>
                <a:sym typeface="Verdana"/>
              </a:rPr>
            </a:br>
            <a:r>
              <a:rPr b="1" i="0" lang="en-US" sz="3200" u="none">
                <a:solidFill>
                  <a:srgbClr val="FF8D3E"/>
                </a:solidFill>
                <a:latin typeface="Verdana"/>
                <a:ea typeface="Verdana"/>
                <a:cs typeface="Verdana"/>
                <a:sym typeface="Verdana"/>
              </a:rPr>
              <a:t> </a:t>
            </a:r>
            <a:r>
              <a:rPr b="0" i="0" lang="en-US" sz="3200" u="none">
                <a:solidFill>
                  <a:schemeClr val="dk1"/>
                </a:solidFill>
                <a:latin typeface="Verdana"/>
                <a:ea typeface="Verdana"/>
                <a:cs typeface="Verdana"/>
                <a:sym typeface="Verdana"/>
              </a:rPr>
              <a:t>3. </a:t>
            </a:r>
            <a:r>
              <a:rPr b="0" i="0" lang="en-US" sz="2800" u="none">
                <a:solidFill>
                  <a:schemeClr val="dk1"/>
                </a:solidFill>
                <a:latin typeface="Verdana"/>
                <a:ea typeface="Verdana"/>
                <a:cs typeface="Verdana"/>
                <a:sym typeface="Verdana"/>
              </a:rPr>
              <a:t>Gửi công văn cùng báo cáo TĐG về cơ quan chủ quản trong đó ghi rõ trường đạt hay không đạt tiêu chuẩn KĐCL, đạt chuẩn quốc gia mức độ nào và đăng ký thời gian trường có thể đón đoàn chuyên gia ĐGN đến khảo sát.</a:t>
            </a:r>
            <a:br>
              <a:rPr b="0" i="0" lang="en-US" sz="2800" u="none">
                <a:solidFill>
                  <a:schemeClr val="dk1"/>
                </a:solidFill>
                <a:latin typeface="Verdana"/>
                <a:ea typeface="Verdana"/>
                <a:cs typeface="Verdana"/>
                <a:sym typeface="Verdana"/>
              </a:rPr>
            </a:br>
            <a:endParaRPr/>
          </a:p>
        </p:txBody>
      </p:sp>
      <p:sp>
        <p:nvSpPr>
          <p:cNvPr id="268" name="Google Shape;268;p34"/>
          <p:cNvSpPr txBox="1"/>
          <p:nvPr>
            <p:ph idx="1" type="body"/>
          </p:nvPr>
        </p:nvSpPr>
        <p:spPr>
          <a:xfrm>
            <a:off x="503237" y="530225"/>
            <a:ext cx="8183562" cy="917575"/>
          </a:xfrm>
          <a:prstGeom prst="rect">
            <a:avLst/>
          </a:prstGeom>
          <a:noFill/>
          <a:ln>
            <a:noFill/>
          </a:ln>
        </p:spPr>
        <p:txBody>
          <a:bodyPr anchorCtr="0" anchor="t" bIns="45700" lIns="182875" spcFirstLastPara="1" rIns="91425" wrap="square" tIns="91425">
            <a:noAutofit/>
          </a:bodyPr>
          <a:lstStyle/>
          <a:p>
            <a:pPr indent="-265112" lvl="0" marL="265112" marR="0" rtl="0" algn="ctr">
              <a:lnSpc>
                <a:spcPct val="100000"/>
              </a:lnSpc>
              <a:spcBef>
                <a:spcPts val="0"/>
              </a:spcBef>
              <a:spcAft>
                <a:spcPts val="0"/>
              </a:spcAft>
              <a:buClr>
                <a:schemeClr val="accent1"/>
              </a:buClr>
              <a:buSzPts val="1920"/>
              <a:buFont typeface="Noto Sans Symbols"/>
              <a:buNone/>
            </a:pPr>
            <a:r>
              <a:rPr b="1" i="0" lang="en-US" sz="2400" u="none">
                <a:solidFill>
                  <a:srgbClr val="FF0000"/>
                </a:solidFill>
                <a:latin typeface="Verdana"/>
                <a:ea typeface="Verdana"/>
                <a:cs typeface="Verdana"/>
                <a:sym typeface="Verdana"/>
              </a:rPr>
              <a:t>Bước 7. TRIỂN KHAI CÁC HOẠT ĐỘNG SAU KHI HOÀN THÀNH TỰ ĐÁNH GIÁ</a:t>
            </a:r>
            <a:br>
              <a:rPr b="1" i="0" lang="en-US" sz="2400" u="none">
                <a:solidFill>
                  <a:srgbClr val="FF0000"/>
                </a:solidFill>
                <a:latin typeface="Verdana"/>
                <a:ea typeface="Verdana"/>
                <a:cs typeface="Verdana"/>
                <a:sym typeface="Verdana"/>
              </a:rPr>
            </a:b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5"/>
          <p:cNvSpPr txBox="1"/>
          <p:nvPr>
            <p:ph idx="1" type="body"/>
          </p:nvPr>
        </p:nvSpPr>
        <p:spPr>
          <a:xfrm>
            <a:off x="503237" y="530225"/>
            <a:ext cx="8335962" cy="1146175"/>
          </a:xfrm>
          <a:prstGeom prst="rect">
            <a:avLst/>
          </a:prstGeom>
          <a:noFill/>
          <a:ln>
            <a:noFill/>
          </a:ln>
        </p:spPr>
        <p:txBody>
          <a:bodyPr anchorCtr="0" anchor="t" bIns="45700" lIns="182875" spcFirstLastPara="1" rIns="91425" wrap="square" tIns="91425">
            <a:noAutofit/>
          </a:bodyPr>
          <a:lstStyle/>
          <a:p>
            <a:pPr indent="-265112" lvl="0" marL="265112" marR="0" rtl="0" algn="ctr">
              <a:lnSpc>
                <a:spcPct val="100000"/>
              </a:lnSpc>
              <a:spcBef>
                <a:spcPts val="0"/>
              </a:spcBef>
              <a:spcAft>
                <a:spcPts val="0"/>
              </a:spcAft>
              <a:buClr>
                <a:schemeClr val="accent1"/>
              </a:buClr>
              <a:buSzPts val="2240"/>
              <a:buFont typeface="Noto Sans Symbols"/>
              <a:buNone/>
            </a:pPr>
            <a:r>
              <a:rPr b="1" i="0" lang="en-US" sz="2800" u="none">
                <a:solidFill>
                  <a:srgbClr val="FF0000"/>
                </a:solidFill>
                <a:latin typeface="Verdana"/>
                <a:ea typeface="Verdana"/>
                <a:cs typeface="Verdana"/>
                <a:sym typeface="Verdana"/>
              </a:rPr>
              <a:t>Bước 7. TRIỂN KHAI CÁC HOẠT ĐỘNG SAU KHI HOÀN THÀNH TỰ ĐÁNH GIÁ</a:t>
            </a:r>
            <a:endParaRPr/>
          </a:p>
        </p:txBody>
      </p:sp>
      <p:sp>
        <p:nvSpPr>
          <p:cNvPr id="274" name="Google Shape;274;p35"/>
          <p:cNvSpPr txBox="1"/>
          <p:nvPr/>
        </p:nvSpPr>
        <p:spPr>
          <a:xfrm>
            <a:off x="304800" y="1981200"/>
            <a:ext cx="8305800" cy="3030537"/>
          </a:xfrm>
          <a:prstGeom prst="rect">
            <a:avLst/>
          </a:prstGeom>
          <a:noFill/>
          <a:ln>
            <a:noFill/>
          </a:ln>
        </p:spPr>
        <p:txBody>
          <a:bodyPr anchorCtr="0" anchor="t" bIns="45700" lIns="91425" spcFirstLastPara="1" rIns="91425" wrap="square" tIns="45700">
            <a:noAutofit/>
          </a:bodyPr>
          <a:lstStyle/>
          <a:p>
            <a:pPr indent="-457200" lvl="0" marL="457200" marR="0" rtl="0" algn="just">
              <a:lnSpc>
                <a:spcPct val="114000"/>
              </a:lnSpc>
              <a:spcBef>
                <a:spcPts val="0"/>
              </a:spcBef>
              <a:spcAft>
                <a:spcPts val="0"/>
              </a:spcAft>
              <a:buClr>
                <a:schemeClr val="dk1"/>
              </a:buClr>
              <a:buSzPts val="2800"/>
              <a:buFont typeface="Verdana"/>
              <a:buNone/>
            </a:pPr>
            <a:r>
              <a:rPr b="0" i="0" lang="en-US" sz="2800" u="none">
                <a:solidFill>
                  <a:schemeClr val="dk1"/>
                </a:solidFill>
                <a:latin typeface="Verdana"/>
                <a:ea typeface="Verdana"/>
                <a:cs typeface="Verdana"/>
                <a:sym typeface="Verdana"/>
              </a:rPr>
              <a:t>4. Tổ chức lưu giữ các minh chứng, kể cả các tư liệu liên quan đến nguồn gốc của các minh chứng thu được, có biện pháp để bảo vệ các minh chứng đó.</a:t>
            </a:r>
            <a:endParaRPr/>
          </a:p>
          <a:p>
            <a:pPr indent="-457200" lvl="0" marL="457200" marR="0" rtl="0" algn="just">
              <a:lnSpc>
                <a:spcPct val="114000"/>
              </a:lnSpc>
              <a:spcBef>
                <a:spcPts val="200"/>
              </a:spcBef>
              <a:spcAft>
                <a:spcPts val="0"/>
              </a:spcAft>
              <a:buClr>
                <a:schemeClr val="dk1"/>
              </a:buClr>
              <a:buSzPts val="2800"/>
              <a:buFont typeface="Verdana"/>
              <a:buNone/>
            </a:pPr>
            <a:r>
              <a:rPr b="0" i="0" lang="en-US" sz="2800" u="none">
                <a:solidFill>
                  <a:schemeClr val="dk1"/>
                </a:solidFill>
                <a:latin typeface="Verdana"/>
                <a:ea typeface="Verdana"/>
                <a:cs typeface="Verdana"/>
                <a:sym typeface="Verdana"/>
              </a:rPr>
              <a:t>5. Triển khai thực hiện các kiến nghị trong báo cáo TĐG.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descr="Untitled.gif" id="134" name="Google Shape;134;p1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35" name="Google Shape;135;p18"/>
          <p:cNvSpPr txBox="1"/>
          <p:nvPr>
            <p:ph type="title"/>
          </p:nvPr>
        </p:nvSpPr>
        <p:spPr>
          <a:xfrm>
            <a:off x="0" y="-419100"/>
            <a:ext cx="9144000" cy="838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FF0000"/>
              </a:buClr>
              <a:buSzPts val="2800"/>
              <a:buFont typeface="Verdana"/>
              <a:buNone/>
            </a:pPr>
            <a:r>
              <a:rPr b="1" i="0" lang="en-US" sz="2800" u="none">
                <a:solidFill>
                  <a:srgbClr val="FF0000"/>
                </a:solidFill>
                <a:latin typeface="Verdana"/>
                <a:ea typeface="Verdana"/>
                <a:cs typeface="Verdana"/>
                <a:sym typeface="Verdana"/>
              </a:rPr>
              <a:t>TỰ ĐÁNH GIÁ THEO BỘ TIÊU CHUẨN MỚI</a:t>
            </a:r>
            <a:endParaRPr/>
          </a:p>
        </p:txBody>
      </p:sp>
      <p:pic>
        <p:nvPicPr>
          <p:cNvPr id="136" name="Google Shape;136;p18"/>
          <p:cNvPicPr preferRelativeResize="0"/>
          <p:nvPr>
            <p:ph idx="1" type="body"/>
          </p:nvPr>
        </p:nvPicPr>
        <p:blipFill rotWithShape="1">
          <a:blip r:embed="rId4">
            <a:alphaModFix/>
          </a:blip>
          <a:srcRect b="0" l="0" r="0" t="0"/>
          <a:stretch/>
        </p:blipFill>
        <p:spPr>
          <a:xfrm>
            <a:off x="-23812" y="554037"/>
            <a:ext cx="8929687" cy="5481637"/>
          </a:xfrm>
          <a:prstGeom prst="rect">
            <a:avLst/>
          </a:prstGeom>
          <a:noFill/>
          <a:ln>
            <a:noFill/>
          </a:ln>
        </p:spPr>
      </p:pic>
      <p:sp>
        <p:nvSpPr>
          <p:cNvPr id="137" name="Google Shape;137;p18"/>
          <p:cNvSpPr txBox="1"/>
          <p:nvPr/>
        </p:nvSpPr>
        <p:spPr>
          <a:xfrm>
            <a:off x="304800" y="4495800"/>
            <a:ext cx="4191000" cy="2209800"/>
          </a:xfrm>
          <a:prstGeom prst="rect">
            <a:avLst/>
          </a:prstGeom>
          <a:solidFill>
            <a:schemeClr val="accent1"/>
          </a:solidFill>
          <a:ln cap="flat" cmpd="sng" w="42500">
            <a:solidFill>
              <a:srgbClr val="B05C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FFFFFF"/>
              </a:buClr>
              <a:buSzPts val="2000"/>
              <a:buFont typeface="Verdana"/>
              <a:buNone/>
            </a:pPr>
            <a:r>
              <a:rPr b="0" i="0" lang="en-US" sz="2000" u="none">
                <a:solidFill>
                  <a:srgbClr val="FFFFFF"/>
                </a:solidFill>
                <a:latin typeface="Verdana"/>
                <a:ea typeface="Verdana"/>
                <a:cs typeface="Verdana"/>
                <a:sym typeface="Verdana"/>
              </a:rPr>
              <a:t>- </a:t>
            </a:r>
            <a:r>
              <a:rPr b="1" i="0" lang="en-US" sz="2000" u="none">
                <a:solidFill>
                  <a:srgbClr val="FFFFFF"/>
                </a:solidFill>
                <a:latin typeface="Verdana"/>
                <a:ea typeface="Verdana"/>
                <a:cs typeface="Verdana"/>
                <a:sym typeface="Verdana"/>
              </a:rPr>
              <a:t>Tự kiểm tra</a:t>
            </a:r>
            <a:endParaRPr/>
          </a:p>
          <a:p>
            <a:pPr indent="-127000" lvl="0" marL="0" marR="0" rtl="0" algn="just">
              <a:lnSpc>
                <a:spcPct val="100000"/>
              </a:lnSpc>
              <a:spcBef>
                <a:spcPts val="0"/>
              </a:spcBef>
              <a:spcAft>
                <a:spcPts val="0"/>
              </a:spcAft>
              <a:buClr>
                <a:srgbClr val="FFFFFF"/>
              </a:buClr>
              <a:buSzPts val="2000"/>
              <a:buFont typeface="Verdana"/>
              <a:buChar char="-"/>
            </a:pPr>
            <a:r>
              <a:rPr b="1" i="0" lang="en-US" sz="2000" u="none">
                <a:solidFill>
                  <a:srgbClr val="FFFFFF"/>
                </a:solidFill>
                <a:latin typeface="Verdana"/>
                <a:ea typeface="Verdana"/>
                <a:cs typeface="Verdana"/>
                <a:sym typeface="Verdana"/>
              </a:rPr>
              <a:t> Đánh giá chủ yếu  là đầu vào và đầu ra</a:t>
            </a:r>
            <a:endParaRPr/>
          </a:p>
          <a:p>
            <a:pPr indent="-127000" lvl="0" marL="0" marR="0" rtl="0" algn="just">
              <a:lnSpc>
                <a:spcPct val="100000"/>
              </a:lnSpc>
              <a:spcBef>
                <a:spcPts val="0"/>
              </a:spcBef>
              <a:spcAft>
                <a:spcPts val="0"/>
              </a:spcAft>
              <a:buClr>
                <a:srgbClr val="FFFFFF"/>
              </a:buClr>
              <a:buSzPts val="2000"/>
              <a:buFont typeface="Verdana"/>
              <a:buChar char="-"/>
            </a:pPr>
            <a:r>
              <a:rPr b="1" i="0" lang="en-US" sz="2000" u="none">
                <a:solidFill>
                  <a:srgbClr val="FFFFFF"/>
                </a:solidFill>
                <a:latin typeface="Verdana"/>
                <a:ea typeface="Verdana"/>
                <a:cs typeface="Verdana"/>
                <a:sym typeface="Verdana"/>
              </a:rPr>
              <a:t> Các tiêu chí chủ yếu là định lượng.</a:t>
            </a:r>
            <a:endParaRPr/>
          </a:p>
          <a:p>
            <a:pPr indent="-127000" lvl="0" marL="0" marR="0" rtl="0" algn="just">
              <a:lnSpc>
                <a:spcPct val="100000"/>
              </a:lnSpc>
              <a:spcBef>
                <a:spcPts val="0"/>
              </a:spcBef>
              <a:spcAft>
                <a:spcPts val="0"/>
              </a:spcAft>
              <a:buClr>
                <a:srgbClr val="FFFFFF"/>
              </a:buClr>
              <a:buSzPts val="2000"/>
              <a:buFont typeface="Verdana"/>
              <a:buChar char="-"/>
            </a:pPr>
            <a:r>
              <a:rPr b="1" i="0" lang="en-US" sz="2000" u="none">
                <a:solidFill>
                  <a:srgbClr val="FFFFFF"/>
                </a:solidFill>
                <a:latin typeface="Verdana"/>
                <a:ea typeface="Verdana"/>
                <a:cs typeface="Verdana"/>
                <a:sym typeface="Verdana"/>
              </a:rPr>
              <a:t> Đoàn kiểm tra, công nhận hoặc không công nhận.</a:t>
            </a:r>
            <a:endParaRPr/>
          </a:p>
        </p:txBody>
      </p:sp>
      <p:sp>
        <p:nvSpPr>
          <p:cNvPr id="138" name="Google Shape;138;p18"/>
          <p:cNvSpPr txBox="1"/>
          <p:nvPr/>
        </p:nvSpPr>
        <p:spPr>
          <a:xfrm>
            <a:off x="4648200" y="4419600"/>
            <a:ext cx="4114800" cy="2590800"/>
          </a:xfrm>
          <a:prstGeom prst="rect">
            <a:avLst/>
          </a:prstGeom>
          <a:solidFill>
            <a:schemeClr val="accent1"/>
          </a:solidFill>
          <a:ln cap="flat" cmpd="sng" w="42500">
            <a:solidFill>
              <a:srgbClr val="B05C05"/>
            </a:solidFill>
            <a:prstDash val="solid"/>
            <a:miter lim="800000"/>
            <a:headEnd len="sm" w="sm" type="none"/>
            <a:tailEnd len="sm" w="sm" type="none"/>
          </a:ln>
        </p:spPr>
        <p:txBody>
          <a:bodyPr anchorCtr="0" anchor="ctr" bIns="45700" lIns="91425" spcFirstLastPara="1" rIns="91425" wrap="square" tIns="45700">
            <a:noAutofit/>
          </a:bodyPr>
          <a:lstStyle/>
          <a:p>
            <a:pPr indent="-114300" lvl="0" marL="0" marR="0" rtl="0" algn="just">
              <a:lnSpc>
                <a:spcPct val="100000"/>
              </a:lnSpc>
              <a:spcBef>
                <a:spcPts val="0"/>
              </a:spcBef>
              <a:spcAft>
                <a:spcPts val="0"/>
              </a:spcAft>
              <a:buClr>
                <a:srgbClr val="FFFFFF"/>
              </a:buClr>
              <a:buSzPts val="1800"/>
              <a:buFont typeface="Verdana"/>
              <a:buChar char="-"/>
            </a:pPr>
            <a:r>
              <a:rPr b="1" i="0" lang="en-US" sz="1800" u="none">
                <a:solidFill>
                  <a:srgbClr val="FFFFFF"/>
                </a:solidFill>
                <a:latin typeface="Verdana"/>
                <a:ea typeface="Verdana"/>
                <a:cs typeface="Verdana"/>
                <a:sym typeface="Verdana"/>
              </a:rPr>
              <a:t>Tự đánh giá</a:t>
            </a:r>
            <a:endParaRPr/>
          </a:p>
          <a:p>
            <a:pPr indent="-114300" lvl="0" marL="0" marR="0" rtl="0" algn="just">
              <a:lnSpc>
                <a:spcPct val="100000"/>
              </a:lnSpc>
              <a:spcBef>
                <a:spcPts val="0"/>
              </a:spcBef>
              <a:spcAft>
                <a:spcPts val="0"/>
              </a:spcAft>
              <a:buClr>
                <a:srgbClr val="FFFFFF"/>
              </a:buClr>
              <a:buSzPts val="1800"/>
              <a:buFont typeface="Verdana"/>
              <a:buChar char="-"/>
            </a:pPr>
            <a:r>
              <a:rPr b="1" i="0" lang="en-US" sz="1800" u="none">
                <a:solidFill>
                  <a:srgbClr val="FFFFFF"/>
                </a:solidFill>
                <a:latin typeface="Verdana"/>
                <a:ea typeface="Verdana"/>
                <a:cs typeface="Verdana"/>
                <a:sym typeface="Verdana"/>
              </a:rPr>
              <a:t> Đánh giá: đầu vào, quá trình, bối cảnh và đầu ra</a:t>
            </a:r>
            <a:endParaRPr/>
          </a:p>
          <a:p>
            <a:pPr indent="-114300" lvl="0" marL="0" marR="0" rtl="0" algn="just">
              <a:lnSpc>
                <a:spcPct val="100000"/>
              </a:lnSpc>
              <a:spcBef>
                <a:spcPts val="0"/>
              </a:spcBef>
              <a:spcAft>
                <a:spcPts val="0"/>
              </a:spcAft>
              <a:buClr>
                <a:srgbClr val="FFFFFF"/>
              </a:buClr>
              <a:buSzPts val="1800"/>
              <a:buFont typeface="Verdana"/>
              <a:buChar char="-"/>
            </a:pPr>
            <a:r>
              <a:rPr b="1" i="0" lang="en-US" sz="1800" u="none">
                <a:solidFill>
                  <a:srgbClr val="FFFFFF"/>
                </a:solidFill>
                <a:latin typeface="Verdana"/>
                <a:ea typeface="Verdana"/>
                <a:cs typeface="Verdana"/>
                <a:sym typeface="Verdana"/>
              </a:rPr>
              <a:t> Các tiêu chí  đánh giá: định tính và định lượng (chủ yếu là định  tính).</a:t>
            </a:r>
            <a:endParaRPr/>
          </a:p>
          <a:p>
            <a:pPr indent="-114300" lvl="0" marL="0" marR="0" rtl="0" algn="just">
              <a:lnSpc>
                <a:spcPct val="100000"/>
              </a:lnSpc>
              <a:spcBef>
                <a:spcPts val="0"/>
              </a:spcBef>
              <a:spcAft>
                <a:spcPts val="0"/>
              </a:spcAft>
              <a:buClr>
                <a:srgbClr val="FFFFFF"/>
              </a:buClr>
              <a:buSzPts val="1800"/>
              <a:buFont typeface="Verdana"/>
              <a:buChar char="-"/>
            </a:pPr>
            <a:r>
              <a:rPr b="1" i="0" lang="en-US" sz="1800" u="none">
                <a:solidFill>
                  <a:srgbClr val="FFFFFF"/>
                </a:solidFill>
                <a:latin typeface="Verdana"/>
                <a:ea typeface="Verdana"/>
                <a:cs typeface="Verdana"/>
                <a:sym typeface="Verdana"/>
              </a:rPr>
              <a:t> Đoàn ĐGN đến đánh giá để công nhận hoặc không công nhận.</a:t>
            </a:r>
            <a:endParaRPr/>
          </a:p>
          <a:p>
            <a:pPr indent="0" lvl="0" marL="0" marR="0" rtl="0" algn="l">
              <a:lnSpc>
                <a:spcPct val="100000"/>
              </a:lnSpc>
              <a:spcBef>
                <a:spcPts val="0"/>
              </a:spcBef>
              <a:spcAft>
                <a:spcPts val="0"/>
              </a:spcAft>
              <a:buNone/>
            </a:pPr>
            <a:r>
              <a:t/>
            </a:r>
            <a:endParaRPr b="1" i="0" sz="1800" u="none">
              <a:solidFill>
                <a:srgbClr val="FFFFFF"/>
              </a:solidFill>
              <a:latin typeface="Verdana"/>
              <a:ea typeface="Verdana"/>
              <a:cs typeface="Verdana"/>
              <a:sym typeface="Verdana"/>
            </a:endParaRPr>
          </a:p>
        </p:txBody>
      </p:sp>
      <p:sp>
        <p:nvSpPr>
          <p:cNvPr id="139" name="Google Shape;139;p18"/>
          <p:cNvSpPr/>
          <p:nvPr/>
        </p:nvSpPr>
        <p:spPr>
          <a:xfrm>
            <a:off x="1676400" y="4038600"/>
            <a:ext cx="609600" cy="457200"/>
          </a:xfrm>
          <a:prstGeom prst="downArrow">
            <a:avLst>
              <a:gd fmla="val 10800" name="adj1"/>
              <a:gd fmla="val 50000" name="adj2"/>
            </a:avLst>
          </a:prstGeom>
          <a:solidFill>
            <a:schemeClr val="accent1"/>
          </a:solidFill>
          <a:ln cap="flat" cmpd="sng" w="42500">
            <a:solidFill>
              <a:srgbClr val="99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0" name="Google Shape;140;p18"/>
          <p:cNvSpPr/>
          <p:nvPr/>
        </p:nvSpPr>
        <p:spPr>
          <a:xfrm>
            <a:off x="6858000" y="3962400"/>
            <a:ext cx="636587" cy="457200"/>
          </a:xfrm>
          <a:prstGeom prst="downArrow">
            <a:avLst>
              <a:gd fmla="val 10800" name="adj1"/>
              <a:gd fmla="val 50000" name="adj2"/>
            </a:avLst>
          </a:prstGeom>
          <a:solidFill>
            <a:schemeClr val="accent1"/>
          </a:solidFill>
          <a:ln cap="flat" cmpd="sng" w="42500">
            <a:solidFill>
              <a:srgbClr val="99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6"/>
          <p:cNvSpPr txBox="1"/>
          <p:nvPr>
            <p:ph idx="1" type="body"/>
          </p:nvPr>
        </p:nvSpPr>
        <p:spPr>
          <a:xfrm>
            <a:off x="503237" y="530225"/>
            <a:ext cx="8183562" cy="4187825"/>
          </a:xfrm>
          <a:prstGeom prst="rect">
            <a:avLst/>
          </a:prstGeom>
          <a:noFill/>
          <a:ln>
            <a:noFill/>
          </a:ln>
        </p:spPr>
        <p:txBody>
          <a:bodyPr anchorCtr="0" anchor="t" bIns="45700" lIns="182875" spcFirstLastPara="1" rIns="91425" wrap="square" tIns="91425">
            <a:noAutofit/>
          </a:bodyPr>
          <a:lstStyle/>
          <a:p>
            <a:pPr indent="-265112" lvl="0" marL="265112" marR="0" rtl="0" algn="ctr">
              <a:lnSpc>
                <a:spcPct val="100000"/>
              </a:lnSpc>
              <a:spcBef>
                <a:spcPts val="0"/>
              </a:spcBef>
              <a:spcAft>
                <a:spcPts val="0"/>
              </a:spcAft>
              <a:buClr>
                <a:schemeClr val="accent1"/>
              </a:buClr>
              <a:buSzPts val="2240"/>
              <a:buFont typeface="Noto Sans Symbols"/>
              <a:buNone/>
            </a:pPr>
            <a:r>
              <a:t/>
            </a:r>
            <a:endParaRPr b="0" i="0" sz="2800" u="none">
              <a:solidFill>
                <a:srgbClr val="FF0000"/>
              </a:solidFill>
              <a:latin typeface="Verdana"/>
              <a:ea typeface="Verdana"/>
              <a:cs typeface="Verdana"/>
              <a:sym typeface="Verdana"/>
            </a:endParaRPr>
          </a:p>
          <a:p>
            <a:pPr indent="-265112" lvl="0" marL="265112" marR="0" rtl="0" algn="ctr">
              <a:lnSpc>
                <a:spcPct val="100000"/>
              </a:lnSpc>
              <a:spcBef>
                <a:spcPts val="200"/>
              </a:spcBef>
              <a:spcAft>
                <a:spcPts val="0"/>
              </a:spcAft>
              <a:buClr>
                <a:schemeClr val="accent1"/>
              </a:buClr>
              <a:buSzPts val="2880"/>
              <a:buFont typeface="Noto Sans Symbols"/>
              <a:buNone/>
            </a:pPr>
            <a:r>
              <a:rPr b="1" i="0" lang="en-US" sz="3600" u="none">
                <a:solidFill>
                  <a:srgbClr val="FF0000"/>
                </a:solidFill>
                <a:latin typeface="Verdana"/>
                <a:ea typeface="Verdana"/>
                <a:cs typeface="Verdana"/>
                <a:sym typeface="Verdana"/>
              </a:rPr>
              <a:t>TRÂN TRỌNG CẢM ƠN!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9"/>
          <p:cNvSpPr txBox="1"/>
          <p:nvPr>
            <p:ph type="title"/>
          </p:nvPr>
        </p:nvSpPr>
        <p:spPr>
          <a:xfrm>
            <a:off x="0" y="228600"/>
            <a:ext cx="9047162" cy="838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FF0000"/>
              </a:buClr>
              <a:buSzPts val="3200"/>
              <a:buFont typeface="Verdana"/>
              <a:buNone/>
            </a:pPr>
            <a:r>
              <a:rPr b="1" i="0" lang="en-US" sz="3200" u="none">
                <a:solidFill>
                  <a:srgbClr val="FF0000"/>
                </a:solidFill>
                <a:latin typeface="Verdana"/>
                <a:ea typeface="Verdana"/>
                <a:cs typeface="Verdana"/>
                <a:sym typeface="Verdana"/>
              </a:rPr>
              <a:t>MỘT SỐ VẤN ĐỀ VỀ TỰ ĐÁNH GIÁ</a:t>
            </a:r>
            <a:endParaRPr/>
          </a:p>
        </p:txBody>
      </p:sp>
      <p:sp>
        <p:nvSpPr>
          <p:cNvPr id="146" name="Google Shape;146;p19"/>
          <p:cNvSpPr txBox="1"/>
          <p:nvPr>
            <p:ph idx="1" type="body"/>
          </p:nvPr>
        </p:nvSpPr>
        <p:spPr>
          <a:xfrm>
            <a:off x="609600" y="990600"/>
            <a:ext cx="8001000" cy="5867400"/>
          </a:xfrm>
          <a:prstGeom prst="rect">
            <a:avLst/>
          </a:prstGeom>
          <a:noFill/>
          <a:ln>
            <a:noFill/>
          </a:ln>
        </p:spPr>
        <p:txBody>
          <a:bodyPr anchorCtr="0" anchor="t" bIns="45700" lIns="182875" spcFirstLastPara="1" rIns="91425" wrap="square" tIns="91425">
            <a:noAutofit/>
          </a:bodyPr>
          <a:lstStyle/>
          <a:p>
            <a:pPr indent="-265112" lvl="0" marL="265112" marR="0" rtl="0" algn="just">
              <a:lnSpc>
                <a:spcPct val="160000"/>
              </a:lnSpc>
              <a:spcBef>
                <a:spcPts val="0"/>
              </a:spcBef>
              <a:spcAft>
                <a:spcPts val="0"/>
              </a:spcAft>
              <a:buClr>
                <a:schemeClr val="accent1"/>
              </a:buClr>
              <a:buSzPts val="1760"/>
              <a:buFont typeface="Noto Sans Symbols"/>
              <a:buChar char="❖"/>
            </a:pPr>
            <a:r>
              <a:rPr b="1" i="0" lang="en-US" sz="2200" u="none" cap="none" strike="noStrike">
                <a:solidFill>
                  <a:srgbClr val="FF0000"/>
                </a:solidFill>
                <a:latin typeface="Arial"/>
                <a:ea typeface="Arial"/>
                <a:cs typeface="Arial"/>
                <a:sym typeface="Arial"/>
              </a:rPr>
              <a:t>TỰ ĐÁNH GIÁ </a:t>
            </a:r>
            <a:r>
              <a:rPr b="1" i="0" lang="en-US" sz="2200" u="none" cap="none" strike="noStrike">
                <a:solidFill>
                  <a:schemeClr val="dk1"/>
                </a:solidFill>
                <a:latin typeface="Arial"/>
                <a:ea typeface="Arial"/>
                <a:cs typeface="Arial"/>
                <a:sym typeface="Arial"/>
              </a:rPr>
              <a:t>là quá trình nhà trường dựa vào các tiêu chuẩn đánh giá do Bộ GDĐT ban hành để:</a:t>
            </a:r>
            <a:endParaRPr/>
          </a:p>
          <a:p>
            <a:pPr indent="-265112" lvl="0" marL="265112" marR="0" rtl="0" algn="just">
              <a:lnSpc>
                <a:spcPct val="160000"/>
              </a:lnSpc>
              <a:spcBef>
                <a:spcPts val="200"/>
              </a:spcBef>
              <a:spcAft>
                <a:spcPts val="0"/>
              </a:spcAft>
              <a:buClr>
                <a:schemeClr val="accent1"/>
              </a:buClr>
              <a:buSzPts val="1760"/>
              <a:buFont typeface="Noto Sans Symbols"/>
              <a:buChar char="➢"/>
            </a:pPr>
            <a:r>
              <a:rPr b="1" i="0" lang="en-US" sz="2200" u="none" cap="none" strike="noStrike">
                <a:solidFill>
                  <a:schemeClr val="dk1"/>
                </a:solidFill>
                <a:latin typeface="Arial"/>
                <a:ea typeface="Arial"/>
                <a:cs typeface="Arial"/>
                <a:sym typeface="Arial"/>
              </a:rPr>
              <a:t>Xem xét, đánh giá được thực trạng chất lượng các hoạt động GD, cơ sở vật chất, các vấn đề liên quan khác của nhà trường (những điểm mạnh, những tồn tại, …).</a:t>
            </a:r>
            <a:endParaRPr/>
          </a:p>
          <a:p>
            <a:pPr indent="-265112" lvl="0" marL="265112" marR="0" rtl="0" algn="just">
              <a:lnSpc>
                <a:spcPct val="160000"/>
              </a:lnSpc>
              <a:spcBef>
                <a:spcPts val="200"/>
              </a:spcBef>
              <a:spcAft>
                <a:spcPts val="0"/>
              </a:spcAft>
              <a:buClr>
                <a:schemeClr val="accent1"/>
              </a:buClr>
              <a:buSzPts val="1760"/>
              <a:buFont typeface="Noto Sans Symbols"/>
              <a:buChar char="➢"/>
            </a:pPr>
            <a:r>
              <a:rPr b="1" i="0" lang="en-US" sz="2200" u="none" cap="none" strike="noStrike">
                <a:solidFill>
                  <a:schemeClr val="dk1"/>
                </a:solidFill>
                <a:latin typeface="Arial"/>
                <a:ea typeface="Arial"/>
                <a:cs typeface="Arial"/>
                <a:sym typeface="Arial"/>
              </a:rPr>
              <a:t>Điều chỉnh các nguồn lực và quá trình thực hiện nhằm đạt tiêu chuẩn đánh giá.</a:t>
            </a:r>
            <a:endParaRPr/>
          </a:p>
          <a:p>
            <a:pPr indent="-265112" lvl="0" marL="265112" marR="0" rtl="0" algn="just">
              <a:lnSpc>
                <a:spcPct val="160000"/>
              </a:lnSpc>
              <a:spcBef>
                <a:spcPts val="200"/>
              </a:spcBef>
              <a:spcAft>
                <a:spcPts val="0"/>
              </a:spcAft>
              <a:buClr>
                <a:schemeClr val="accent1"/>
              </a:buClr>
              <a:buSzPts val="1760"/>
              <a:buFont typeface="Noto Sans Symbols"/>
              <a:buChar char="➢"/>
            </a:pPr>
            <a:r>
              <a:rPr b="1" i="0" lang="en-US" sz="2200" u="none" cap="none" strike="noStrike">
                <a:solidFill>
                  <a:schemeClr val="dk1"/>
                </a:solidFill>
                <a:latin typeface="Arial"/>
                <a:ea typeface="Arial"/>
                <a:cs typeface="Arial"/>
                <a:sym typeface="Arial"/>
              </a:rPr>
              <a:t>Lập kế hoạch tự cải tiến và nâng cao chất lượng một cách liên tục.</a:t>
            </a:r>
            <a:endParaRPr/>
          </a:p>
          <a:p>
            <a:pPr indent="-265112" lvl="0" marL="265112" marR="0" rtl="0" algn="just">
              <a:lnSpc>
                <a:spcPct val="100000"/>
              </a:lnSpc>
              <a:spcBef>
                <a:spcPts val="200"/>
              </a:spcBef>
              <a:spcAft>
                <a:spcPts val="0"/>
              </a:spcAft>
              <a:buClr>
                <a:schemeClr val="accent1"/>
              </a:buClr>
              <a:buSzPts val="1760"/>
              <a:buFont typeface="Noto Sans Symbols"/>
              <a:buChar char="➢"/>
            </a:pPr>
            <a:r>
              <a:rPr b="1" i="0" lang="en-US" sz="2200" u="none" cap="none" strike="noStrike">
                <a:solidFill>
                  <a:schemeClr val="dk1"/>
                </a:solidFill>
                <a:latin typeface="Arial"/>
                <a:ea typeface="Arial"/>
                <a:cs typeface="Arial"/>
                <a:sym typeface="Arial"/>
              </a:rPr>
              <a:t>Chuẩn bị cho đánh giá ngoài.</a:t>
            </a:r>
            <a:endParaRPr/>
          </a:p>
          <a:p>
            <a:pPr indent="-153353" lvl="0" marL="265113" marR="0" rtl="0" algn="l">
              <a:spcBef>
                <a:spcPts val="250"/>
              </a:spcBef>
              <a:spcAft>
                <a:spcPts val="0"/>
              </a:spcAft>
              <a:buClr>
                <a:schemeClr val="accent1"/>
              </a:buClr>
              <a:buSzPts val="1760"/>
              <a:buFont typeface="Noto Sans Symbols"/>
              <a:buNone/>
            </a:pPr>
            <a:r>
              <a:t/>
            </a:r>
            <a:endParaRPr b="1" i="0" sz="2200" u="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0"/>
          <p:cNvSpPr txBox="1"/>
          <p:nvPr>
            <p:ph type="title"/>
          </p:nvPr>
        </p:nvSpPr>
        <p:spPr>
          <a:xfrm>
            <a:off x="152400" y="0"/>
            <a:ext cx="8991600" cy="10668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FF0000"/>
              </a:buClr>
              <a:buSzPts val="3600"/>
              <a:buFont typeface="Verdana"/>
              <a:buNone/>
            </a:pPr>
            <a:r>
              <a:rPr b="1" i="0" lang="en-US" sz="3600" u="none">
                <a:solidFill>
                  <a:srgbClr val="FF0000"/>
                </a:solidFill>
                <a:latin typeface="Verdana"/>
                <a:ea typeface="Verdana"/>
                <a:cs typeface="Verdana"/>
                <a:sym typeface="Verdana"/>
              </a:rPr>
              <a:t>MỘT SỐ VẤN ĐỀ VỀ TỰ ĐÁNH GIÁ</a:t>
            </a:r>
            <a:endParaRPr/>
          </a:p>
        </p:txBody>
      </p:sp>
      <p:sp>
        <p:nvSpPr>
          <p:cNvPr id="152" name="Google Shape;152;p20"/>
          <p:cNvSpPr txBox="1"/>
          <p:nvPr>
            <p:ph idx="1" type="body"/>
          </p:nvPr>
        </p:nvSpPr>
        <p:spPr>
          <a:xfrm>
            <a:off x="762000" y="1066800"/>
            <a:ext cx="7772400" cy="5486400"/>
          </a:xfrm>
          <a:prstGeom prst="rect">
            <a:avLst/>
          </a:prstGeom>
          <a:noFill/>
          <a:ln>
            <a:noFill/>
          </a:ln>
        </p:spPr>
        <p:txBody>
          <a:bodyPr anchorCtr="0" anchor="t" bIns="45700" lIns="182875" spcFirstLastPara="1" rIns="91425" wrap="square" tIns="91425">
            <a:noAutofit/>
          </a:bodyPr>
          <a:lstStyle/>
          <a:p>
            <a:pPr indent="-265112" lvl="0" marL="265112" marR="0" rtl="0" algn="just">
              <a:lnSpc>
                <a:spcPct val="125000"/>
              </a:lnSpc>
              <a:spcBef>
                <a:spcPts val="0"/>
              </a:spcBef>
              <a:spcAft>
                <a:spcPts val="0"/>
              </a:spcAft>
              <a:buClr>
                <a:schemeClr val="accent1"/>
              </a:buClr>
              <a:buSzPts val="1760"/>
              <a:buFont typeface="Noto Sans Symbols"/>
              <a:buChar char="❖"/>
            </a:pPr>
            <a:r>
              <a:rPr b="1" i="0" lang="en-US" sz="2200" u="none">
                <a:solidFill>
                  <a:srgbClr val="CC0000"/>
                </a:solidFill>
                <a:latin typeface="Verdana"/>
                <a:ea typeface="Verdana"/>
                <a:cs typeface="Verdana"/>
                <a:sym typeface="Verdana"/>
              </a:rPr>
              <a:t>Ý NGHĨA CỦA TỰ ĐÁNH GIÁ:</a:t>
            </a:r>
            <a:endParaRPr b="1" i="0" sz="2200" u="none">
              <a:solidFill>
                <a:srgbClr val="CC0000"/>
              </a:solidFill>
              <a:latin typeface="Arial"/>
              <a:ea typeface="Arial"/>
              <a:cs typeface="Arial"/>
              <a:sym typeface="Arial"/>
            </a:endParaRPr>
          </a:p>
          <a:p>
            <a:pPr indent="-265112" lvl="0" marL="265112" marR="0" rtl="0" algn="just">
              <a:lnSpc>
                <a:spcPct val="125000"/>
              </a:lnSpc>
              <a:spcBef>
                <a:spcPts val="1320"/>
              </a:spcBef>
              <a:spcAft>
                <a:spcPts val="0"/>
              </a:spcAft>
              <a:buClr>
                <a:schemeClr val="accent1"/>
              </a:buClr>
              <a:buSzPts val="1760"/>
              <a:buFont typeface="Noto Sans Symbols"/>
              <a:buChar char="➢"/>
            </a:pPr>
            <a:r>
              <a:rPr b="1" i="0" lang="en-US" sz="2200" u="none">
                <a:solidFill>
                  <a:schemeClr val="dk1"/>
                </a:solidFill>
                <a:latin typeface="Verdana"/>
                <a:ea typeface="Verdana"/>
                <a:cs typeface="Verdana"/>
                <a:sym typeface="Verdana"/>
              </a:rPr>
              <a:t>Thể hiện tinh thần tự chủ, tự chịu trách nhiệm của nhà trường.</a:t>
            </a:r>
            <a:endParaRPr/>
          </a:p>
          <a:p>
            <a:pPr indent="-265112" lvl="0" marL="265112" marR="0" rtl="0" algn="just">
              <a:lnSpc>
                <a:spcPct val="125000"/>
              </a:lnSpc>
              <a:spcBef>
                <a:spcPts val="1320"/>
              </a:spcBef>
              <a:spcAft>
                <a:spcPts val="0"/>
              </a:spcAft>
              <a:buClr>
                <a:schemeClr val="accent1"/>
              </a:buClr>
              <a:buSzPts val="1760"/>
              <a:buFont typeface="Noto Sans Symbols"/>
              <a:buChar char="➢"/>
            </a:pPr>
            <a:r>
              <a:rPr b="1" i="0" lang="en-US" sz="2200" u="none">
                <a:solidFill>
                  <a:schemeClr val="dk1"/>
                </a:solidFill>
                <a:latin typeface="Verdana"/>
                <a:ea typeface="Verdana"/>
                <a:cs typeface="Verdana"/>
                <a:sym typeface="Verdana"/>
              </a:rPr>
              <a:t>Nâng cao ý thức tự phân tích, đánh giá cho cán bộ, giáo viên.</a:t>
            </a:r>
            <a:endParaRPr/>
          </a:p>
          <a:p>
            <a:pPr indent="-265112" lvl="0" marL="265112" marR="0" rtl="0" algn="just">
              <a:lnSpc>
                <a:spcPct val="125000"/>
              </a:lnSpc>
              <a:spcBef>
                <a:spcPts val="200"/>
              </a:spcBef>
              <a:spcAft>
                <a:spcPts val="0"/>
              </a:spcAft>
              <a:buClr>
                <a:schemeClr val="accent1"/>
              </a:buClr>
              <a:buSzPts val="1760"/>
              <a:buFont typeface="Noto Sans Symbols"/>
              <a:buChar char="➢"/>
            </a:pPr>
            <a:r>
              <a:rPr b="1" i="0" lang="en-US" sz="2200" u="none">
                <a:solidFill>
                  <a:schemeClr val="dk1"/>
                </a:solidFill>
                <a:latin typeface="Verdana"/>
                <a:ea typeface="Verdana"/>
                <a:cs typeface="Verdana"/>
                <a:sym typeface="Verdana"/>
              </a:rPr>
              <a:t>Đẩy mạnh tinh thần hợp tác, tăng cường tính minh bạch.</a:t>
            </a:r>
            <a:endParaRPr/>
          </a:p>
          <a:p>
            <a:pPr indent="-265112" lvl="0" marL="265112" marR="0" rtl="0" algn="just">
              <a:lnSpc>
                <a:spcPct val="125000"/>
              </a:lnSpc>
              <a:spcBef>
                <a:spcPts val="200"/>
              </a:spcBef>
              <a:spcAft>
                <a:spcPts val="0"/>
              </a:spcAft>
              <a:buClr>
                <a:schemeClr val="accent1"/>
              </a:buClr>
              <a:buSzPts val="1760"/>
              <a:buFont typeface="Noto Sans Symbols"/>
              <a:buChar char="➢"/>
            </a:pPr>
            <a:r>
              <a:rPr b="1" i="0" lang="en-US" sz="2200" u="none">
                <a:solidFill>
                  <a:schemeClr val="dk1"/>
                </a:solidFill>
                <a:latin typeface="Verdana"/>
                <a:ea typeface="Verdana"/>
                <a:cs typeface="Verdana"/>
                <a:sym typeface="Verdana"/>
              </a:rPr>
              <a:t>Phát hiện các chính sách đã lỗi thời.</a:t>
            </a:r>
            <a:endParaRPr/>
          </a:p>
          <a:p>
            <a:pPr indent="-265112" lvl="0" marL="265112" marR="0" rtl="0" algn="just">
              <a:lnSpc>
                <a:spcPct val="125000"/>
              </a:lnSpc>
              <a:spcBef>
                <a:spcPts val="200"/>
              </a:spcBef>
              <a:spcAft>
                <a:spcPts val="0"/>
              </a:spcAft>
              <a:buClr>
                <a:schemeClr val="accent1"/>
              </a:buClr>
              <a:buSzPts val="1760"/>
              <a:buFont typeface="Noto Sans Symbols"/>
              <a:buChar char="➢"/>
            </a:pPr>
            <a:r>
              <a:rPr b="1" i="0" lang="en-US" sz="2200" u="none">
                <a:solidFill>
                  <a:schemeClr val="dk1"/>
                </a:solidFill>
                <a:latin typeface="Verdana"/>
                <a:ea typeface="Verdana"/>
                <a:cs typeface="Verdana"/>
                <a:sym typeface="Verdana"/>
              </a:rPr>
              <a:t>Đề ra kế hoạch hành động cải tiến và nâng cao chất lượng.</a:t>
            </a:r>
            <a:endParaRPr/>
          </a:p>
          <a:p>
            <a:pPr indent="-265112" lvl="0" marL="265112" marR="0" rtl="0" algn="just">
              <a:lnSpc>
                <a:spcPct val="125000"/>
              </a:lnSpc>
              <a:spcBef>
                <a:spcPts val="200"/>
              </a:spcBef>
              <a:spcAft>
                <a:spcPts val="0"/>
              </a:spcAft>
              <a:buClr>
                <a:schemeClr val="accent1"/>
              </a:buClr>
              <a:buSzPts val="1760"/>
              <a:buFont typeface="Noto Sans Symbols"/>
              <a:buChar char="➢"/>
            </a:pPr>
            <a:r>
              <a:rPr b="1" i="0" lang="en-US" sz="2200" u="none">
                <a:solidFill>
                  <a:schemeClr val="dk1"/>
                </a:solidFill>
                <a:latin typeface="Verdana"/>
                <a:ea typeface="Verdana"/>
                <a:cs typeface="Verdana"/>
                <a:sym typeface="Verdana"/>
              </a:rPr>
              <a:t>Làm rõ hơn vị thế của trường.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grpSp>
        <p:nvGrpSpPr>
          <p:cNvPr id="157" name="Google Shape;157;p21"/>
          <p:cNvGrpSpPr/>
          <p:nvPr/>
        </p:nvGrpSpPr>
        <p:grpSpPr>
          <a:xfrm>
            <a:off x="1219200" y="609600"/>
            <a:ext cx="6705600" cy="5864225"/>
            <a:chOff x="0" y="0"/>
            <a:chExt cx="2147483647" cy="2147483647"/>
          </a:xfrm>
        </p:grpSpPr>
        <p:grpSp>
          <p:nvGrpSpPr>
            <p:cNvPr id="158" name="Google Shape;158;p21"/>
            <p:cNvGrpSpPr/>
            <p:nvPr/>
          </p:nvGrpSpPr>
          <p:grpSpPr>
            <a:xfrm>
              <a:off x="512467637" y="530185438"/>
              <a:ext cx="974603775" cy="1114436104"/>
              <a:chOff x="0" y="0"/>
              <a:chExt cx="2147483647" cy="2147483647"/>
            </a:xfrm>
          </p:grpSpPr>
          <p:sp>
            <p:nvSpPr>
              <p:cNvPr id="159" name="Google Shape;159;p21"/>
              <p:cNvSpPr/>
              <p:nvPr/>
            </p:nvSpPr>
            <p:spPr>
              <a:xfrm>
                <a:off x="0" y="0"/>
                <a:ext cx="2147483647" cy="2147483647"/>
              </a:xfrm>
              <a:prstGeom prst="ellipse">
                <a:avLst/>
              </a:prstGeom>
              <a:solidFill>
                <a:srgbClr val="604878">
                  <a:alpha val="49803"/>
                </a:srgbClr>
              </a:solidFill>
              <a:ln cap="flat" cmpd="sng" w="425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0" name="Google Shape;160;p21"/>
              <p:cNvSpPr txBox="1"/>
              <p:nvPr/>
            </p:nvSpPr>
            <p:spPr>
              <a:xfrm>
                <a:off x="314785290" y="314785468"/>
                <a:ext cx="1517912714" cy="1517912714"/>
              </a:xfrm>
              <a:prstGeom prst="rect">
                <a:avLst/>
              </a:prstGeom>
              <a:noFill/>
              <a:ln>
                <a:noFill/>
              </a:ln>
            </p:spPr>
            <p:txBody>
              <a:bodyPr anchorCtr="0" anchor="ctr" bIns="35550" lIns="35550" spcFirstLastPara="1" rIns="35550" wrap="square" tIns="35550">
                <a:noAutofit/>
              </a:bodyPr>
              <a:lstStyle/>
              <a:p>
                <a:pPr indent="0" lvl="0" marL="0" marR="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QUY TRÌNH TỰ ĐÁNH GIÁ</a:t>
                </a:r>
                <a:endParaRPr/>
              </a:p>
            </p:txBody>
          </p:sp>
        </p:grpSp>
        <p:grpSp>
          <p:nvGrpSpPr>
            <p:cNvPr id="161" name="Google Shape;161;p21"/>
            <p:cNvGrpSpPr/>
            <p:nvPr/>
          </p:nvGrpSpPr>
          <p:grpSpPr>
            <a:xfrm>
              <a:off x="1342177311" y="362758479"/>
              <a:ext cx="561274073" cy="612736251"/>
              <a:chOff x="0" y="0"/>
              <a:chExt cx="2147483647" cy="2147483647"/>
            </a:xfrm>
          </p:grpSpPr>
          <p:sp>
            <p:nvSpPr>
              <p:cNvPr id="162" name="Google Shape;162;p21"/>
              <p:cNvSpPr/>
              <p:nvPr/>
            </p:nvSpPr>
            <p:spPr>
              <a:xfrm>
                <a:off x="0" y="0"/>
                <a:ext cx="2147483544" cy="2147483647"/>
              </a:xfrm>
              <a:prstGeom prst="ellipse">
                <a:avLst/>
              </a:prstGeom>
              <a:solidFill>
                <a:srgbClr val="424F89">
                  <a:alpha val="49803"/>
                </a:srgbClr>
              </a:solidFill>
              <a:ln cap="flat" cmpd="sng" w="425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3" name="Google Shape;163;p21"/>
              <p:cNvSpPr txBox="1"/>
              <p:nvPr/>
            </p:nvSpPr>
            <p:spPr>
              <a:xfrm>
                <a:off x="93369320" y="97798485"/>
                <a:ext cx="2054114326" cy="1955962056"/>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FF0000"/>
                  </a:buClr>
                  <a:buSzPts val="2400"/>
                  <a:buFont typeface="Arial"/>
                  <a:buNone/>
                </a:pPr>
                <a:r>
                  <a:rPr b="1" i="0" lang="en-US" sz="2400" u="none">
                    <a:solidFill>
                      <a:srgbClr val="FF0000"/>
                    </a:solidFill>
                    <a:latin typeface="Arial"/>
                    <a:ea typeface="Arial"/>
                    <a:cs typeface="Arial"/>
                    <a:sym typeface="Arial"/>
                  </a:rPr>
                  <a:t>2. Lập kế hoạch TĐG </a:t>
                </a:r>
                <a:endParaRPr/>
              </a:p>
            </p:txBody>
          </p:sp>
        </p:grpSp>
        <p:grpSp>
          <p:nvGrpSpPr>
            <p:cNvPr id="164" name="Google Shape;164;p21"/>
            <p:cNvGrpSpPr/>
            <p:nvPr/>
          </p:nvGrpSpPr>
          <p:grpSpPr>
            <a:xfrm>
              <a:off x="1439790281" y="1004561909"/>
              <a:ext cx="707693365" cy="640640748"/>
              <a:chOff x="0" y="0"/>
              <a:chExt cx="2147483647" cy="2147483647"/>
            </a:xfrm>
          </p:grpSpPr>
          <p:sp>
            <p:nvSpPr>
              <p:cNvPr id="165" name="Google Shape;165;p21"/>
              <p:cNvSpPr/>
              <p:nvPr/>
            </p:nvSpPr>
            <p:spPr>
              <a:xfrm>
                <a:off x="0" y="0"/>
                <a:ext cx="2147483647" cy="2147483647"/>
              </a:xfrm>
              <a:prstGeom prst="ellipse">
                <a:avLst/>
              </a:prstGeom>
              <a:solidFill>
                <a:srgbClr val="3F6B92">
                  <a:alpha val="49803"/>
                </a:srgbClr>
              </a:solidFill>
              <a:ln cap="flat" cmpd="sng" w="425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6" name="Google Shape;166;p21"/>
              <p:cNvSpPr txBox="1"/>
              <p:nvPr/>
            </p:nvSpPr>
            <p:spPr>
              <a:xfrm>
                <a:off x="74051515" y="93538593"/>
                <a:ext cx="1999380778" cy="1960406498"/>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FF0000"/>
                  </a:buClr>
                  <a:buSzPts val="2400"/>
                  <a:buFont typeface="Arial"/>
                  <a:buNone/>
                </a:pPr>
                <a:r>
                  <a:rPr b="1" i="0" lang="en-US" sz="2400" u="none">
                    <a:solidFill>
                      <a:srgbClr val="FF0000"/>
                    </a:solidFill>
                    <a:latin typeface="Arial"/>
                    <a:ea typeface="Arial"/>
                    <a:cs typeface="Arial"/>
                    <a:sym typeface="Arial"/>
                  </a:rPr>
                  <a:t>3. Thu thập, phân tích và xử lý các MC</a:t>
                </a:r>
                <a:r>
                  <a:rPr b="1" i="0" lang="en-US" sz="2400" u="none">
                    <a:solidFill>
                      <a:srgbClr val="990000"/>
                    </a:solidFill>
                    <a:latin typeface="Arial"/>
                    <a:ea typeface="Arial"/>
                    <a:cs typeface="Arial"/>
                    <a:sym typeface="Arial"/>
                  </a:rPr>
                  <a:t>. </a:t>
                </a:r>
                <a:endParaRPr/>
              </a:p>
            </p:txBody>
          </p:sp>
        </p:grpSp>
        <p:grpSp>
          <p:nvGrpSpPr>
            <p:cNvPr id="167" name="Google Shape;167;p21"/>
            <p:cNvGrpSpPr/>
            <p:nvPr/>
          </p:nvGrpSpPr>
          <p:grpSpPr>
            <a:xfrm>
              <a:off x="951725521" y="1478938401"/>
              <a:ext cx="634483699" cy="668545245"/>
              <a:chOff x="0" y="0"/>
              <a:chExt cx="2147483647" cy="2147483647"/>
            </a:xfrm>
          </p:grpSpPr>
          <p:sp>
            <p:nvSpPr>
              <p:cNvPr id="168" name="Google Shape;168;p21"/>
              <p:cNvSpPr/>
              <p:nvPr/>
            </p:nvSpPr>
            <p:spPr>
              <a:xfrm>
                <a:off x="0" y="0"/>
                <a:ext cx="2147483647" cy="2147483647"/>
              </a:xfrm>
              <a:prstGeom prst="ellipse">
                <a:avLst/>
              </a:prstGeom>
              <a:solidFill>
                <a:srgbClr val="3B8F9B">
                  <a:alpha val="49803"/>
                </a:srgbClr>
              </a:solidFill>
              <a:ln cap="flat" cmpd="sng" w="425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9" name="Google Shape;169;p21"/>
              <p:cNvSpPr txBox="1"/>
              <p:nvPr/>
            </p:nvSpPr>
            <p:spPr>
              <a:xfrm>
                <a:off x="82595952" y="85899020"/>
                <a:ext cx="1982293048" cy="1886050673"/>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FF0000"/>
                  </a:buClr>
                  <a:buSzPts val="2200"/>
                  <a:buFont typeface="Arial"/>
                  <a:buNone/>
                </a:pPr>
                <a:r>
                  <a:rPr b="1" i="0" lang="en-US" sz="2200" u="none">
                    <a:solidFill>
                      <a:srgbClr val="FF0000"/>
                    </a:solidFill>
                    <a:latin typeface="Arial"/>
                    <a:ea typeface="Arial"/>
                    <a:cs typeface="Arial"/>
                    <a:sym typeface="Arial"/>
                  </a:rPr>
                  <a:t>4. Đánh giá các  mức  đạt được theo từng tiêu chí</a:t>
                </a:r>
                <a:endParaRPr/>
              </a:p>
            </p:txBody>
          </p:sp>
        </p:grpSp>
        <p:grpSp>
          <p:nvGrpSpPr>
            <p:cNvPr id="170" name="Google Shape;170;p21"/>
            <p:cNvGrpSpPr/>
            <p:nvPr/>
          </p:nvGrpSpPr>
          <p:grpSpPr>
            <a:xfrm>
              <a:off x="195225670" y="1395224886"/>
              <a:ext cx="683290121" cy="641803445"/>
              <a:chOff x="0" y="0"/>
              <a:chExt cx="2147483647" cy="2147483647"/>
            </a:xfrm>
          </p:grpSpPr>
          <p:sp>
            <p:nvSpPr>
              <p:cNvPr id="171" name="Google Shape;171;p21"/>
              <p:cNvSpPr/>
              <p:nvPr/>
            </p:nvSpPr>
            <p:spPr>
              <a:xfrm>
                <a:off x="0" y="0"/>
                <a:ext cx="2147483647" cy="2147483647"/>
              </a:xfrm>
              <a:prstGeom prst="ellipse">
                <a:avLst/>
              </a:prstGeom>
              <a:solidFill>
                <a:srgbClr val="37A48C">
                  <a:alpha val="49803"/>
                </a:srgbClr>
              </a:solidFill>
              <a:ln cap="flat" cmpd="sng" w="425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2" name="Google Shape;172;p21"/>
              <p:cNvSpPr txBox="1"/>
              <p:nvPr/>
            </p:nvSpPr>
            <p:spPr>
              <a:xfrm>
                <a:off x="306783653" y="186737107"/>
                <a:ext cx="1687308595" cy="1867377250"/>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FF0000"/>
                  </a:buClr>
                  <a:buSzPts val="2400"/>
                  <a:buFont typeface="Arial"/>
                  <a:buNone/>
                </a:pPr>
                <a:r>
                  <a:rPr b="1" i="0" lang="en-US" sz="2400" u="none">
                    <a:solidFill>
                      <a:srgbClr val="FF0000"/>
                    </a:solidFill>
                    <a:latin typeface="Arial"/>
                    <a:ea typeface="Arial"/>
                    <a:cs typeface="Arial"/>
                    <a:sym typeface="Arial"/>
                  </a:rPr>
                  <a:t>5. Viết báo cáo TĐG </a:t>
                </a:r>
                <a:endParaRPr/>
              </a:p>
            </p:txBody>
          </p:sp>
        </p:grpSp>
        <p:grpSp>
          <p:nvGrpSpPr>
            <p:cNvPr id="173" name="Google Shape;173;p21"/>
            <p:cNvGrpSpPr/>
            <p:nvPr/>
          </p:nvGrpSpPr>
          <p:grpSpPr>
            <a:xfrm>
              <a:off x="0" y="837134919"/>
              <a:ext cx="561274048" cy="585994440"/>
              <a:chOff x="0" y="0"/>
              <a:chExt cx="2147483647" cy="2147483647"/>
            </a:xfrm>
          </p:grpSpPr>
          <p:sp>
            <p:nvSpPr>
              <p:cNvPr id="174" name="Google Shape;174;p21"/>
              <p:cNvSpPr/>
              <p:nvPr/>
            </p:nvSpPr>
            <p:spPr>
              <a:xfrm>
                <a:off x="0" y="0"/>
                <a:ext cx="2147483647" cy="2147483647"/>
              </a:xfrm>
              <a:prstGeom prst="ellipse">
                <a:avLst/>
              </a:prstGeom>
              <a:solidFill>
                <a:srgbClr val="33AE68">
                  <a:alpha val="49803"/>
                </a:srgbClr>
              </a:solidFill>
              <a:ln cap="flat" cmpd="sng" w="425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5" name="Google Shape;175;p21"/>
              <p:cNvSpPr txBox="1"/>
              <p:nvPr/>
            </p:nvSpPr>
            <p:spPr>
              <a:xfrm>
                <a:off x="93369380" y="306783351"/>
                <a:ext cx="1777898717" cy="1640438826"/>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FF0000"/>
                  </a:buClr>
                  <a:buSzPts val="2400"/>
                  <a:buFont typeface="Arial"/>
                  <a:buNone/>
                </a:pPr>
                <a:r>
                  <a:rPr b="1" i="0" lang="en-US" sz="2400" u="none">
                    <a:solidFill>
                      <a:srgbClr val="FF0000"/>
                    </a:solidFill>
                    <a:latin typeface="Arial"/>
                    <a:ea typeface="Arial"/>
                    <a:cs typeface="Arial"/>
                    <a:sym typeface="Arial"/>
                  </a:rPr>
                  <a:t>6. Công bố báo cáo TĐG</a:t>
                </a:r>
                <a:endParaRPr/>
              </a:p>
            </p:txBody>
          </p:sp>
        </p:grpSp>
        <p:grpSp>
          <p:nvGrpSpPr>
            <p:cNvPr id="176" name="Google Shape;176;p21"/>
            <p:cNvGrpSpPr/>
            <p:nvPr/>
          </p:nvGrpSpPr>
          <p:grpSpPr>
            <a:xfrm>
              <a:off x="146419276" y="195331509"/>
              <a:ext cx="634483707" cy="641803448"/>
              <a:chOff x="0" y="0"/>
              <a:chExt cx="2147483647" cy="2147483647"/>
            </a:xfrm>
          </p:grpSpPr>
          <p:sp>
            <p:nvSpPr>
              <p:cNvPr id="177" name="Google Shape;177;p21"/>
              <p:cNvSpPr/>
              <p:nvPr/>
            </p:nvSpPr>
            <p:spPr>
              <a:xfrm>
                <a:off x="0" y="0"/>
                <a:ext cx="2147483647" cy="2147483647"/>
              </a:xfrm>
              <a:prstGeom prst="ellipse">
                <a:avLst/>
              </a:prstGeom>
              <a:solidFill>
                <a:srgbClr val="2EB83A">
                  <a:alpha val="49803"/>
                </a:srgbClr>
              </a:solidFill>
              <a:ln cap="flat" cmpd="sng" w="425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8" name="Google Shape;178;p21"/>
              <p:cNvSpPr txBox="1"/>
              <p:nvPr/>
            </p:nvSpPr>
            <p:spPr>
              <a:xfrm>
                <a:off x="0" y="93369226"/>
                <a:ext cx="2064887747" cy="1867377226"/>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FF0000"/>
                  </a:buClr>
                  <a:buSzPts val="2400"/>
                  <a:buFont typeface="Arial"/>
                  <a:buNone/>
                </a:pPr>
                <a:r>
                  <a:rPr b="1" i="0" lang="en-US" sz="2400" u="none">
                    <a:solidFill>
                      <a:srgbClr val="FF0000"/>
                    </a:solidFill>
                    <a:latin typeface="Arial"/>
                    <a:ea typeface="Arial"/>
                    <a:cs typeface="Arial"/>
                    <a:sym typeface="Arial"/>
                  </a:rPr>
                  <a:t>7. Triển khai hđ sau BC TĐG</a:t>
                </a:r>
                <a:endParaRPr/>
              </a:p>
            </p:txBody>
          </p:sp>
        </p:grpSp>
        <p:grpSp>
          <p:nvGrpSpPr>
            <p:cNvPr id="179" name="Google Shape;179;p21"/>
            <p:cNvGrpSpPr/>
            <p:nvPr/>
          </p:nvGrpSpPr>
          <p:grpSpPr>
            <a:xfrm>
              <a:off x="780902978" y="0"/>
              <a:ext cx="610080454" cy="556927229"/>
              <a:chOff x="0" y="0"/>
              <a:chExt cx="2147483647" cy="2147483647"/>
            </a:xfrm>
          </p:grpSpPr>
          <p:sp>
            <p:nvSpPr>
              <p:cNvPr id="180" name="Google Shape;180;p21"/>
              <p:cNvSpPr/>
              <p:nvPr/>
            </p:nvSpPr>
            <p:spPr>
              <a:xfrm>
                <a:off x="0" y="0"/>
                <a:ext cx="2147483647" cy="2147483647"/>
              </a:xfrm>
              <a:prstGeom prst="ellipse">
                <a:avLst/>
              </a:prstGeom>
              <a:solidFill>
                <a:srgbClr val="51C22A">
                  <a:alpha val="49803"/>
                </a:srgbClr>
              </a:solidFill>
              <a:ln cap="flat" cmpd="sng" w="42500">
                <a:solidFill>
                  <a:srgbClr val="FFFF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1" name="Google Shape;181;p21"/>
              <p:cNvSpPr txBox="1"/>
              <p:nvPr/>
            </p:nvSpPr>
            <p:spPr>
              <a:xfrm>
                <a:off x="85899520" y="215196070"/>
                <a:ext cx="1975685526" cy="1735023732"/>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FF0000"/>
                  </a:buClr>
                  <a:buSzPts val="2400"/>
                  <a:buFont typeface="Arial"/>
                  <a:buNone/>
                </a:pPr>
                <a:r>
                  <a:rPr b="1" i="0" lang="en-US" sz="2400" u="none">
                    <a:solidFill>
                      <a:srgbClr val="FF0000"/>
                    </a:solidFill>
                    <a:latin typeface="Arial"/>
                    <a:ea typeface="Arial"/>
                    <a:cs typeface="Arial"/>
                    <a:sym typeface="Arial"/>
                  </a:rPr>
                  <a:t>1. Thành lập hội đồng TĐG</a:t>
                </a:r>
                <a:endParaRPr/>
              </a:p>
            </p:txBody>
          </p:sp>
        </p:grpSp>
      </p:grpSp>
      <p:sp>
        <p:nvSpPr>
          <p:cNvPr id="182" name="Google Shape;182;p21"/>
          <p:cNvSpPr txBox="1"/>
          <p:nvPr/>
        </p:nvSpPr>
        <p:spPr>
          <a:xfrm>
            <a:off x="0" y="152400"/>
            <a:ext cx="9144000" cy="600075"/>
          </a:xfrm>
          <a:prstGeom prst="rect">
            <a:avLst/>
          </a:prstGeom>
          <a:noFill/>
          <a:ln>
            <a:noFill/>
          </a:ln>
        </p:spPr>
        <p:txBody>
          <a:bodyPr anchorCtr="0" anchor="t" bIns="45700" lIns="91425" spcFirstLastPara="1" rIns="91425" wrap="square" tIns="45700">
            <a:noAutofit/>
          </a:bodyPr>
          <a:lstStyle/>
          <a:p>
            <a:pPr indent="228600" lvl="0" marL="0" marR="0" rtl="0" algn="ctr">
              <a:lnSpc>
                <a:spcPct val="100000"/>
              </a:lnSpc>
              <a:spcBef>
                <a:spcPts val="0"/>
              </a:spcBef>
              <a:spcAft>
                <a:spcPts val="0"/>
              </a:spcAft>
              <a:buClr>
                <a:srgbClr val="FF0000"/>
              </a:buClr>
              <a:buSzPts val="3300"/>
              <a:buFont typeface="Arial"/>
              <a:buNone/>
            </a:pPr>
            <a:r>
              <a:rPr b="1" i="0" lang="en-US" sz="3300" u="none">
                <a:solidFill>
                  <a:srgbClr val="FF0000"/>
                </a:solidFill>
                <a:latin typeface="Arial"/>
                <a:ea typeface="Arial"/>
                <a:cs typeface="Arial"/>
                <a:sym typeface="Arial"/>
              </a:rPr>
              <a:t>QUY TRÌNH TỰ ĐÁNH GIÁ: GỒM 7 BƯỚC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2"/>
          <p:cNvSpPr txBox="1"/>
          <p:nvPr>
            <p:ph type="title"/>
          </p:nvPr>
        </p:nvSpPr>
        <p:spPr>
          <a:xfrm>
            <a:off x="0" y="0"/>
            <a:ext cx="9144000" cy="838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FF0000"/>
              </a:buClr>
              <a:buSzPts val="2600"/>
              <a:buFont typeface="Verdana"/>
              <a:buNone/>
            </a:pPr>
            <a:r>
              <a:rPr b="1" i="0" lang="en-US" sz="2600" u="none">
                <a:solidFill>
                  <a:srgbClr val="FF0000"/>
                </a:solidFill>
                <a:latin typeface="Verdana"/>
                <a:ea typeface="Verdana"/>
                <a:cs typeface="Verdana"/>
                <a:sym typeface="Verdana"/>
              </a:rPr>
              <a:t>Bước 1. THÀNH LẬP HỘI ĐỒNG TỰ ĐÁNH GIÁ</a:t>
            </a:r>
            <a:endParaRPr/>
          </a:p>
        </p:txBody>
      </p:sp>
      <p:sp>
        <p:nvSpPr>
          <p:cNvPr id="188" name="Google Shape;188;p22"/>
          <p:cNvSpPr txBox="1"/>
          <p:nvPr>
            <p:ph idx="1" type="body"/>
          </p:nvPr>
        </p:nvSpPr>
        <p:spPr>
          <a:xfrm>
            <a:off x="457200" y="1371600"/>
            <a:ext cx="8382000" cy="4983162"/>
          </a:xfrm>
          <a:prstGeom prst="rect">
            <a:avLst/>
          </a:prstGeom>
          <a:noFill/>
          <a:ln>
            <a:noFill/>
          </a:ln>
        </p:spPr>
        <p:txBody>
          <a:bodyPr anchorCtr="0" anchor="t" bIns="45700" lIns="182875" spcFirstLastPara="1" rIns="91425" wrap="square" tIns="91425">
            <a:noAutofit/>
          </a:bodyPr>
          <a:lstStyle/>
          <a:p>
            <a:pPr indent="-265112" lvl="0" marL="265112" marR="0" rtl="0" algn="just">
              <a:lnSpc>
                <a:spcPct val="83870"/>
              </a:lnSpc>
              <a:spcBef>
                <a:spcPts val="0"/>
              </a:spcBef>
              <a:spcAft>
                <a:spcPts val="0"/>
              </a:spcAft>
              <a:buClr>
                <a:schemeClr val="accent1"/>
              </a:buClr>
              <a:buSzPts val="2480"/>
              <a:buFont typeface="Noto Sans Symbols"/>
              <a:buNone/>
            </a:pPr>
            <a:r>
              <a:rPr b="1" i="0" lang="en-US" sz="3100" u="none">
                <a:solidFill>
                  <a:schemeClr val="dk1"/>
                </a:solidFill>
                <a:latin typeface="Verdana"/>
                <a:ea typeface="Verdana"/>
                <a:cs typeface="Verdana"/>
                <a:sym typeface="Verdana"/>
              </a:rPr>
              <a:t>	</a:t>
            </a:r>
            <a:r>
              <a:rPr b="0" i="0" lang="en-US" sz="3100" u="none">
                <a:solidFill>
                  <a:schemeClr val="dk1"/>
                </a:solidFill>
                <a:latin typeface="Verdana"/>
                <a:ea typeface="Verdana"/>
                <a:cs typeface="Verdana"/>
                <a:sym typeface="Verdana"/>
              </a:rPr>
              <a:t>Hội đồng Tự đánh giá có ít nhất </a:t>
            </a:r>
            <a:r>
              <a:rPr b="0" i="0" lang="en-US" sz="3100" u="none">
                <a:solidFill>
                  <a:srgbClr val="CC0000"/>
                </a:solidFill>
                <a:latin typeface="Verdana"/>
                <a:ea typeface="Verdana"/>
                <a:cs typeface="Verdana"/>
                <a:sym typeface="Verdana"/>
              </a:rPr>
              <a:t>07</a:t>
            </a:r>
            <a:r>
              <a:rPr b="0" i="0" lang="en-US" sz="3100" u="none">
                <a:solidFill>
                  <a:schemeClr val="dk1"/>
                </a:solidFill>
                <a:latin typeface="Verdana"/>
                <a:ea typeface="Verdana"/>
                <a:cs typeface="Verdana"/>
                <a:sym typeface="Verdana"/>
              </a:rPr>
              <a:t> thành viên gồm: </a:t>
            </a:r>
            <a:endParaRPr/>
          </a:p>
          <a:p>
            <a:pPr indent="-265112" lvl="0" marL="265112" marR="0" rtl="0" algn="just">
              <a:lnSpc>
                <a:spcPct val="92857"/>
              </a:lnSpc>
              <a:spcBef>
                <a:spcPts val="3600"/>
              </a:spcBef>
              <a:spcAft>
                <a:spcPts val="0"/>
              </a:spcAft>
              <a:buClr>
                <a:schemeClr val="accent1"/>
              </a:buClr>
              <a:buSzPts val="2240"/>
              <a:buFont typeface="Noto Sans Symbols"/>
              <a:buNone/>
            </a:pPr>
            <a:r>
              <a:rPr b="0" i="0" lang="en-US" sz="2800" u="none">
                <a:solidFill>
                  <a:schemeClr val="dk1"/>
                </a:solidFill>
                <a:latin typeface="Verdana"/>
                <a:ea typeface="Verdana"/>
                <a:cs typeface="Verdana"/>
                <a:sym typeface="Verdana"/>
              </a:rPr>
              <a:t>	</a:t>
            </a:r>
            <a:r>
              <a:rPr b="0" i="0" lang="en-US" sz="2800" u="none">
                <a:solidFill>
                  <a:srgbClr val="CC0000"/>
                </a:solidFill>
                <a:latin typeface="Verdana"/>
                <a:ea typeface="Verdana"/>
                <a:cs typeface="Verdana"/>
                <a:sym typeface="Verdana"/>
              </a:rPr>
              <a:t>- Chủ tịch Hội đồng</a:t>
            </a:r>
            <a:r>
              <a:rPr b="0" i="0" lang="en-US" sz="2800" u="none">
                <a:solidFill>
                  <a:schemeClr val="dk1"/>
                </a:solidFill>
                <a:latin typeface="Verdana"/>
                <a:ea typeface="Verdana"/>
                <a:cs typeface="Verdana"/>
                <a:sym typeface="Verdana"/>
              </a:rPr>
              <a:t> là Hiệu trưởng</a:t>
            </a:r>
            <a:endParaRPr/>
          </a:p>
          <a:p>
            <a:pPr indent="-265112" lvl="0" marL="265112" marR="0" rtl="0" algn="just">
              <a:lnSpc>
                <a:spcPct val="92857"/>
              </a:lnSpc>
              <a:spcBef>
                <a:spcPts val="3600"/>
              </a:spcBef>
              <a:spcAft>
                <a:spcPts val="0"/>
              </a:spcAft>
              <a:buClr>
                <a:schemeClr val="accent1"/>
              </a:buClr>
              <a:buSzPts val="2240"/>
              <a:buFont typeface="Noto Sans Symbols"/>
              <a:buNone/>
            </a:pPr>
            <a:r>
              <a:rPr b="0" i="0" lang="en-US" sz="2800" u="none">
                <a:solidFill>
                  <a:schemeClr val="dk1"/>
                </a:solidFill>
                <a:latin typeface="Verdana"/>
                <a:ea typeface="Verdana"/>
                <a:cs typeface="Verdana"/>
                <a:sym typeface="Verdana"/>
              </a:rPr>
              <a:t>	</a:t>
            </a:r>
            <a:r>
              <a:rPr b="0" i="0" lang="en-US" sz="2800" u="none">
                <a:solidFill>
                  <a:srgbClr val="CC0000"/>
                </a:solidFill>
                <a:latin typeface="Verdana"/>
                <a:ea typeface="Verdana"/>
                <a:cs typeface="Verdana"/>
                <a:sym typeface="Verdana"/>
              </a:rPr>
              <a:t>- Phó Chủ tịch Hội đồng </a:t>
            </a:r>
            <a:r>
              <a:rPr b="0" i="0" lang="en-US" sz="2800" u="none">
                <a:solidFill>
                  <a:schemeClr val="dk1"/>
                </a:solidFill>
                <a:latin typeface="Verdana"/>
                <a:ea typeface="Verdana"/>
                <a:cs typeface="Verdana"/>
                <a:sym typeface="Verdana"/>
              </a:rPr>
              <a:t>là Phó Hiệu trưởng</a:t>
            </a:r>
            <a:endParaRPr/>
          </a:p>
          <a:p>
            <a:pPr indent="-265112" lvl="0" marL="265112" marR="0" rtl="0" algn="just">
              <a:lnSpc>
                <a:spcPct val="92857"/>
              </a:lnSpc>
              <a:spcBef>
                <a:spcPts val="3600"/>
              </a:spcBef>
              <a:spcAft>
                <a:spcPts val="0"/>
              </a:spcAft>
              <a:buClr>
                <a:schemeClr val="accent1"/>
              </a:buClr>
              <a:buSzPts val="1600"/>
              <a:buFont typeface="Noto Sans Symbols"/>
              <a:buNone/>
            </a:pPr>
            <a:r>
              <a:rPr b="0" i="0" lang="en-US" sz="2000" u="none">
                <a:solidFill>
                  <a:schemeClr val="dk1"/>
                </a:solidFill>
                <a:latin typeface="Verdana"/>
                <a:ea typeface="Verdana"/>
                <a:cs typeface="Verdana"/>
                <a:sym typeface="Verdana"/>
              </a:rPr>
              <a:t>	</a:t>
            </a:r>
            <a:r>
              <a:rPr b="0" i="0" lang="en-US" sz="2800" u="none">
                <a:solidFill>
                  <a:srgbClr val="CC0000"/>
                </a:solidFill>
                <a:latin typeface="Verdana"/>
                <a:ea typeface="Verdana"/>
                <a:cs typeface="Verdana"/>
                <a:sym typeface="Verdana"/>
              </a:rPr>
              <a:t>- Thư ký Hội đồng </a:t>
            </a:r>
            <a:r>
              <a:rPr b="0" i="0" lang="en-US" sz="2800" u="none">
                <a:solidFill>
                  <a:schemeClr val="dk1"/>
                </a:solidFill>
                <a:latin typeface="Verdana"/>
                <a:ea typeface="Verdana"/>
                <a:cs typeface="Verdana"/>
                <a:sym typeface="Verdana"/>
              </a:rPr>
              <a:t>là tổ trưởng CM hoặc tổ trưởng tổ văn phòng hoặc trưởng các bộ phận khác (nếu có) hoặc giáo viên có năng lực của nhà trường</a:t>
            </a:r>
            <a:endParaRPr/>
          </a:p>
          <a:p>
            <a:pPr indent="-265112" lvl="0" marL="265112" marR="0" rtl="0" algn="just">
              <a:lnSpc>
                <a:spcPct val="130000"/>
              </a:lnSpc>
              <a:spcBef>
                <a:spcPts val="3600"/>
              </a:spcBef>
              <a:spcAft>
                <a:spcPts val="0"/>
              </a:spcAft>
              <a:buClr>
                <a:schemeClr val="accent1"/>
              </a:buClr>
              <a:buSzPts val="1600"/>
              <a:buFont typeface="Noto Sans Symbols"/>
              <a:buNone/>
            </a:pPr>
            <a:r>
              <a:rPr b="1" i="0" lang="en-US" sz="2000" u="none">
                <a:solidFill>
                  <a:schemeClr val="dk1"/>
                </a:solidFill>
                <a:latin typeface="Verdana"/>
                <a:ea typeface="Verdana"/>
                <a:cs typeface="Verdana"/>
                <a:sym typeface="Verdana"/>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3"/>
          <p:cNvSpPr txBox="1"/>
          <p:nvPr>
            <p:ph type="title"/>
          </p:nvPr>
        </p:nvSpPr>
        <p:spPr>
          <a:xfrm>
            <a:off x="533400" y="1981200"/>
            <a:ext cx="8183562" cy="4267200"/>
          </a:xfrm>
          <a:prstGeom prst="rect">
            <a:avLst/>
          </a:prstGeom>
          <a:noFill/>
          <a:ln>
            <a:noFill/>
          </a:ln>
        </p:spPr>
        <p:txBody>
          <a:bodyPr anchorCtr="0" anchor="b" bIns="45700" lIns="91425" spcFirstLastPara="1" rIns="91425" wrap="square" tIns="45700">
            <a:noAutofit/>
          </a:bodyPr>
          <a:lstStyle/>
          <a:p>
            <a:pPr indent="-265112" lvl="0" marL="265112" rtl="0" algn="l">
              <a:lnSpc>
                <a:spcPct val="80000"/>
              </a:lnSpc>
              <a:spcBef>
                <a:spcPts val="0"/>
              </a:spcBef>
              <a:spcAft>
                <a:spcPts val="0"/>
              </a:spcAft>
              <a:buClr>
                <a:srgbClr val="CC0000"/>
              </a:buClr>
              <a:buSzPts val="2800"/>
              <a:buFont typeface="Verdana"/>
              <a:buNone/>
            </a:pPr>
            <a:r>
              <a:rPr b="1" i="0" lang="en-US" sz="2800" u="none">
                <a:solidFill>
                  <a:srgbClr val="CC0000"/>
                </a:solidFill>
                <a:latin typeface="Verdana"/>
                <a:ea typeface="Verdana"/>
                <a:cs typeface="Verdana"/>
                <a:sym typeface="Verdana"/>
              </a:rPr>
              <a:t>		</a:t>
            </a:r>
            <a:r>
              <a:rPr b="0" i="0" lang="en-US" sz="2800" u="none">
                <a:solidFill>
                  <a:srgbClr val="CC0000"/>
                </a:solidFill>
                <a:latin typeface="Verdana"/>
                <a:ea typeface="Verdana"/>
                <a:cs typeface="Verdana"/>
                <a:sym typeface="Verdana"/>
              </a:rPr>
              <a:t>-</a:t>
            </a:r>
            <a:r>
              <a:rPr b="1" i="0" lang="en-US" sz="2800" u="none">
                <a:solidFill>
                  <a:srgbClr val="CC0000"/>
                </a:solidFill>
                <a:latin typeface="Verdana"/>
                <a:ea typeface="Verdana"/>
                <a:cs typeface="Verdana"/>
                <a:sym typeface="Verdana"/>
              </a:rPr>
              <a:t> </a:t>
            </a:r>
            <a:r>
              <a:rPr b="0" i="0" lang="en-US" sz="2800" u="none">
                <a:solidFill>
                  <a:srgbClr val="CC0000"/>
                </a:solidFill>
                <a:latin typeface="Verdana"/>
                <a:ea typeface="Verdana"/>
                <a:cs typeface="Verdana"/>
                <a:sym typeface="Verdana"/>
              </a:rPr>
              <a:t>Các uỷ viên là:</a:t>
            </a:r>
            <a:br>
              <a:rPr b="1" i="0" lang="en-US" sz="2800" u="none">
                <a:solidFill>
                  <a:srgbClr val="CC0000"/>
                </a:solidFill>
                <a:latin typeface="Verdana"/>
                <a:ea typeface="Verdana"/>
                <a:cs typeface="Verdana"/>
                <a:sym typeface="Verdana"/>
              </a:rPr>
            </a:br>
            <a:br>
              <a:rPr b="1" i="0" lang="en-US" sz="2800" u="none">
                <a:solidFill>
                  <a:schemeClr val="dk1"/>
                </a:solidFill>
                <a:latin typeface="Verdana"/>
                <a:ea typeface="Verdana"/>
                <a:cs typeface="Verdana"/>
                <a:sym typeface="Verdana"/>
              </a:rPr>
            </a:br>
            <a:r>
              <a:rPr b="1" i="0" lang="en-US" sz="2800" u="none">
                <a:solidFill>
                  <a:schemeClr val="dk1"/>
                </a:solidFill>
                <a:latin typeface="Verdana"/>
                <a:ea typeface="Verdana"/>
                <a:cs typeface="Verdana"/>
                <a:sym typeface="Verdana"/>
              </a:rPr>
              <a:t>	</a:t>
            </a:r>
            <a:r>
              <a:rPr b="0" i="0" lang="en-US" sz="2800" u="none">
                <a:solidFill>
                  <a:schemeClr val="dk1"/>
                </a:solidFill>
                <a:latin typeface="Verdana"/>
                <a:ea typeface="Verdana"/>
                <a:cs typeface="Verdana"/>
                <a:sym typeface="Verdana"/>
              </a:rPr>
              <a:t>+ Đại diện Hội đồng trường hoặc Hội đồng quản trị đối với trường tư thục</a:t>
            </a:r>
            <a:br>
              <a:rPr b="0" i="0" lang="en-US" sz="2800" u="none">
                <a:solidFill>
                  <a:schemeClr val="dk1"/>
                </a:solidFill>
                <a:latin typeface="Verdana"/>
                <a:ea typeface="Verdana"/>
                <a:cs typeface="Verdana"/>
                <a:sym typeface="Verdana"/>
              </a:rPr>
            </a:br>
            <a:r>
              <a:rPr b="0" i="0" lang="en-US" sz="2800" u="none">
                <a:solidFill>
                  <a:schemeClr val="dk1"/>
                </a:solidFill>
                <a:latin typeface="Verdana"/>
                <a:ea typeface="Verdana"/>
                <a:cs typeface="Verdana"/>
                <a:sym typeface="Verdana"/>
              </a:rPr>
              <a:t>	+ Các tổ trưởng chuyên môn</a:t>
            </a:r>
            <a:br>
              <a:rPr b="0" i="0" lang="en-US" sz="2800" u="none">
                <a:solidFill>
                  <a:schemeClr val="dk1"/>
                </a:solidFill>
                <a:latin typeface="Verdana"/>
                <a:ea typeface="Verdana"/>
                <a:cs typeface="Verdana"/>
                <a:sym typeface="Verdana"/>
              </a:rPr>
            </a:br>
            <a:r>
              <a:rPr b="0" i="0" lang="en-US" sz="2800" u="none">
                <a:solidFill>
                  <a:schemeClr val="dk1"/>
                </a:solidFill>
                <a:latin typeface="Verdana"/>
                <a:ea typeface="Verdana"/>
                <a:cs typeface="Verdana"/>
                <a:sym typeface="Verdana"/>
              </a:rPr>
              <a:t>	+ Tổ trưởng tổ văn phòng</a:t>
            </a:r>
            <a:br>
              <a:rPr b="0" i="0" lang="en-US" sz="2800" u="none">
                <a:solidFill>
                  <a:schemeClr val="dk1"/>
                </a:solidFill>
                <a:latin typeface="Verdana"/>
                <a:ea typeface="Verdana"/>
                <a:cs typeface="Verdana"/>
                <a:sym typeface="Verdana"/>
              </a:rPr>
            </a:br>
            <a:r>
              <a:rPr b="0" i="0" lang="en-US" sz="2800" u="none">
                <a:solidFill>
                  <a:schemeClr val="dk1"/>
                </a:solidFill>
                <a:latin typeface="Verdana"/>
                <a:ea typeface="Verdana"/>
                <a:cs typeface="Verdana"/>
                <a:sym typeface="Verdana"/>
              </a:rPr>
              <a:t>   	+ Trưởng các bộ phận khác (nếu có)</a:t>
            </a:r>
            <a:br>
              <a:rPr b="0" i="0" lang="en-US" sz="2800" u="none">
                <a:solidFill>
                  <a:schemeClr val="dk1"/>
                </a:solidFill>
                <a:latin typeface="Verdana"/>
                <a:ea typeface="Verdana"/>
                <a:cs typeface="Verdana"/>
                <a:sym typeface="Verdana"/>
              </a:rPr>
            </a:br>
            <a:r>
              <a:rPr b="0" i="0" lang="en-US" sz="2800" u="none">
                <a:solidFill>
                  <a:schemeClr val="dk1"/>
                </a:solidFill>
                <a:latin typeface="Verdana"/>
                <a:ea typeface="Verdana"/>
                <a:cs typeface="Verdana"/>
                <a:sym typeface="Verdana"/>
              </a:rPr>
              <a:t>	+ Đại diện cấp uỷ đảng, các tổ chức đoàn thể</a:t>
            </a:r>
            <a:br>
              <a:rPr b="0" i="0" lang="en-US" sz="2800" u="none">
                <a:solidFill>
                  <a:schemeClr val="dk1"/>
                </a:solidFill>
                <a:latin typeface="Verdana"/>
                <a:ea typeface="Verdana"/>
                <a:cs typeface="Verdana"/>
                <a:sym typeface="Verdana"/>
              </a:rPr>
            </a:br>
            <a:r>
              <a:rPr b="0" i="0" lang="en-US" sz="2800" u="none">
                <a:solidFill>
                  <a:schemeClr val="dk1"/>
                </a:solidFill>
                <a:latin typeface="Verdana"/>
                <a:ea typeface="Verdana"/>
                <a:cs typeface="Verdana"/>
                <a:sym typeface="Verdana"/>
              </a:rPr>
              <a:t> 	+ Đại diện giáo viên.</a:t>
            </a:r>
            <a:br>
              <a:rPr b="0" i="0" lang="en-US" sz="2800" u="none">
                <a:solidFill>
                  <a:schemeClr val="dk1"/>
                </a:solidFill>
                <a:latin typeface="Verdana"/>
                <a:ea typeface="Verdana"/>
                <a:cs typeface="Verdana"/>
                <a:sym typeface="Verdana"/>
              </a:rPr>
            </a:br>
            <a:br>
              <a:rPr b="1" i="0" lang="en-US" sz="2800" u="none">
                <a:solidFill>
                  <a:schemeClr val="dk1"/>
                </a:solidFill>
                <a:latin typeface="Verdana"/>
                <a:ea typeface="Verdana"/>
                <a:cs typeface="Verdana"/>
                <a:sym typeface="Verdana"/>
              </a:rPr>
            </a:br>
            <a:r>
              <a:rPr b="0" i="0" lang="en-US" sz="2800" u="none">
                <a:solidFill>
                  <a:schemeClr val="dk1"/>
                </a:solidFill>
                <a:latin typeface="Verdana"/>
                <a:ea typeface="Verdana"/>
                <a:cs typeface="Verdana"/>
                <a:sym typeface="Verdana"/>
              </a:rPr>
              <a:t>* Quyết định thành lập Hội đồng tự đánh giá </a:t>
            </a:r>
            <a:r>
              <a:rPr b="0" i="0" lang="en-US" sz="2800" u="sng">
                <a:solidFill>
                  <a:schemeClr val="hlink"/>
                </a:solidFill>
                <a:hlinkClick r:id="rId3"/>
              </a:rPr>
              <a:t>(Theo Phụ lục 1/TL trang 28)</a:t>
            </a:r>
            <a:br>
              <a:rPr b="0" i="0" lang="en-US" sz="2800" u="none">
                <a:solidFill>
                  <a:schemeClr val="dk1"/>
                </a:solidFill>
                <a:latin typeface="Verdana"/>
                <a:ea typeface="Verdana"/>
                <a:cs typeface="Verdana"/>
                <a:sym typeface="Verdana"/>
              </a:rPr>
            </a:br>
            <a:endParaRPr/>
          </a:p>
        </p:txBody>
      </p:sp>
      <p:sp>
        <p:nvSpPr>
          <p:cNvPr id="194" name="Google Shape;194;p23"/>
          <p:cNvSpPr txBox="1"/>
          <p:nvPr>
            <p:ph idx="1" type="body"/>
          </p:nvPr>
        </p:nvSpPr>
        <p:spPr>
          <a:xfrm>
            <a:off x="533400" y="457200"/>
            <a:ext cx="8183562" cy="765175"/>
          </a:xfrm>
          <a:prstGeom prst="rect">
            <a:avLst/>
          </a:prstGeom>
          <a:noFill/>
          <a:ln>
            <a:noFill/>
          </a:ln>
        </p:spPr>
        <p:txBody>
          <a:bodyPr anchorCtr="0" anchor="t" bIns="45700" lIns="182875" spcFirstLastPara="1" rIns="91425" wrap="square" tIns="91425">
            <a:noAutofit/>
          </a:bodyPr>
          <a:lstStyle/>
          <a:p>
            <a:pPr indent="-265112" lvl="0" marL="265112" marR="0" rtl="0" algn="just">
              <a:lnSpc>
                <a:spcPct val="100000"/>
              </a:lnSpc>
              <a:spcBef>
                <a:spcPts val="0"/>
              </a:spcBef>
              <a:spcAft>
                <a:spcPts val="0"/>
              </a:spcAft>
              <a:buClr>
                <a:schemeClr val="accent1"/>
              </a:buClr>
              <a:buSzPts val="1920"/>
              <a:buFont typeface="Noto Sans Symbols"/>
              <a:buNone/>
            </a:pPr>
            <a:r>
              <a:rPr b="1" i="0" lang="en-US" sz="2400" u="none">
                <a:solidFill>
                  <a:srgbClr val="FF0000"/>
                </a:solidFill>
                <a:latin typeface="Verdana"/>
                <a:ea typeface="Verdana"/>
                <a:cs typeface="Verdana"/>
                <a:sym typeface="Verdana"/>
              </a:rPr>
              <a:t>Bước 1. THÀNH LẬP HỘI ĐỒNG TỰ ĐÁNH GIÁ</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4"/>
          <p:cNvSpPr txBox="1"/>
          <p:nvPr>
            <p:ph type="title"/>
          </p:nvPr>
        </p:nvSpPr>
        <p:spPr>
          <a:xfrm>
            <a:off x="228600" y="4267200"/>
            <a:ext cx="8686800" cy="2895600"/>
          </a:xfrm>
          <a:prstGeom prst="rect">
            <a:avLst/>
          </a:prstGeom>
          <a:noFill/>
          <a:ln>
            <a:noFill/>
          </a:ln>
        </p:spPr>
        <p:txBody>
          <a:bodyPr anchorCtr="0" anchor="b" bIns="45700" lIns="91425" spcFirstLastPara="1" rIns="91425" wrap="square" tIns="45700">
            <a:noAutofit/>
          </a:bodyPr>
          <a:lstStyle/>
          <a:p>
            <a:pPr indent="-609600" lvl="0" marL="609600" rtl="0" algn="l">
              <a:lnSpc>
                <a:spcPct val="100000"/>
              </a:lnSpc>
              <a:spcBef>
                <a:spcPts val="0"/>
              </a:spcBef>
              <a:spcAft>
                <a:spcPts val="0"/>
              </a:spcAft>
              <a:buClr>
                <a:srgbClr val="FF8D3E"/>
              </a:buClr>
              <a:buSzPts val="3200"/>
              <a:buFont typeface="Verdana"/>
              <a:buNone/>
            </a:pPr>
            <a:r>
              <a:rPr b="1" i="0" lang="en-US" sz="3200" u="none">
                <a:solidFill>
                  <a:srgbClr val="FF8D3E"/>
                </a:solidFill>
                <a:latin typeface="Verdana"/>
                <a:ea typeface="Verdana"/>
                <a:cs typeface="Verdana"/>
                <a:sym typeface="Verdana"/>
              </a:rPr>
              <a:t>	</a:t>
            </a:r>
            <a:r>
              <a:rPr b="0" i="0" lang="en-US" sz="2800" u="none">
                <a:solidFill>
                  <a:schemeClr val="dk1"/>
                </a:solidFill>
                <a:latin typeface="Verdana"/>
                <a:ea typeface="Verdana"/>
                <a:cs typeface="Verdana"/>
                <a:sym typeface="Verdana"/>
              </a:rPr>
              <a:t>- Hội đồng TĐG lập kế hoạch TĐG.</a:t>
            </a:r>
            <a:br>
              <a:rPr b="0" i="0" lang="en-US" sz="2800" u="none">
                <a:solidFill>
                  <a:schemeClr val="dk1"/>
                </a:solidFill>
                <a:latin typeface="Verdana"/>
                <a:ea typeface="Verdana"/>
                <a:cs typeface="Verdana"/>
                <a:sym typeface="Verdana"/>
              </a:rPr>
            </a:br>
            <a:r>
              <a:rPr b="0" i="0" lang="en-US" sz="2800" u="none">
                <a:solidFill>
                  <a:schemeClr val="dk1"/>
                </a:solidFill>
                <a:latin typeface="Verdana"/>
                <a:ea typeface="Verdana"/>
                <a:cs typeface="Verdana"/>
                <a:sym typeface="Verdana"/>
              </a:rPr>
              <a:t>- Chủ tịch hội đồng phê duyệt kế hoạch TĐG. </a:t>
            </a:r>
            <a:br>
              <a:rPr b="0" i="0" lang="en-US" sz="2800" u="none">
                <a:solidFill>
                  <a:schemeClr val="dk1"/>
                </a:solidFill>
                <a:latin typeface="Verdana"/>
                <a:ea typeface="Verdana"/>
                <a:cs typeface="Verdana"/>
                <a:sym typeface="Verdana"/>
              </a:rPr>
            </a:br>
            <a:r>
              <a:rPr b="0" i="0" lang="en-US" sz="2800" u="none">
                <a:solidFill>
                  <a:schemeClr val="dk1"/>
                </a:solidFill>
                <a:latin typeface="Verdana"/>
                <a:ea typeface="Verdana"/>
                <a:cs typeface="Verdana"/>
                <a:sym typeface="Verdana"/>
              </a:rPr>
              <a:t>- Kế hoạch TĐG phải phù hợp với điều kiện, nguồn lực cụ thể của nhà trường: </a:t>
            </a:r>
            <a:br>
              <a:rPr b="0" i="0" lang="en-US" sz="2800" u="none">
                <a:solidFill>
                  <a:schemeClr val="dk1"/>
                </a:solidFill>
                <a:latin typeface="Verdana"/>
                <a:ea typeface="Verdana"/>
                <a:cs typeface="Verdana"/>
                <a:sym typeface="Verdana"/>
              </a:rPr>
            </a:br>
            <a:r>
              <a:rPr b="0" i="0" lang="en-US" sz="2800" u="none">
                <a:solidFill>
                  <a:schemeClr val="dk1"/>
                </a:solidFill>
                <a:latin typeface="Verdana"/>
                <a:ea typeface="Verdana"/>
                <a:cs typeface="Verdana"/>
                <a:sym typeface="Verdana"/>
              </a:rPr>
              <a:t>+Nhân lực: </a:t>
            </a:r>
            <a:r>
              <a:rPr b="0" i="0" lang="en-US" sz="2800" u="none">
                <a:solidFill>
                  <a:schemeClr val="dk1"/>
                </a:solidFill>
                <a:latin typeface="Arial"/>
                <a:ea typeface="Arial"/>
                <a:cs typeface="Arial"/>
                <a:sym typeface="Arial"/>
              </a:rPr>
              <a:t>vị trí công tác, độ tuổi, kinh nghiệm, lĩnh vực sở trường,…;</a:t>
            </a:r>
            <a:r>
              <a:rPr b="0" i="0" lang="en-US" sz="2800" u="none">
                <a:solidFill>
                  <a:schemeClr val="dk1"/>
                </a:solidFill>
                <a:latin typeface="Verdana"/>
                <a:ea typeface="Verdana"/>
                <a:cs typeface="Verdana"/>
                <a:sym typeface="Verdana"/>
              </a:rPr>
              <a:t> </a:t>
            </a:r>
            <a:br>
              <a:rPr b="0" i="0" lang="en-US" sz="2800" u="none">
                <a:solidFill>
                  <a:schemeClr val="dk1"/>
                </a:solidFill>
                <a:latin typeface="Verdana"/>
                <a:ea typeface="Verdana"/>
                <a:cs typeface="Verdana"/>
                <a:sym typeface="Verdana"/>
              </a:rPr>
            </a:br>
            <a:r>
              <a:rPr b="0" i="0" lang="en-US" sz="2800" u="none">
                <a:solidFill>
                  <a:schemeClr val="dk1"/>
                </a:solidFill>
                <a:latin typeface="Verdana"/>
                <a:ea typeface="Verdana"/>
                <a:cs typeface="Verdana"/>
                <a:sym typeface="Verdana"/>
              </a:rPr>
              <a:t>+ CSVC, tài chính: dự kiến các nguồn lực và thời điểm cần huy động trong quá trình TĐG; </a:t>
            </a:r>
            <a:br>
              <a:rPr b="0" i="0" lang="en-US" sz="2800" u="none">
                <a:solidFill>
                  <a:schemeClr val="dk1"/>
                </a:solidFill>
                <a:latin typeface="Verdana"/>
                <a:ea typeface="Verdana"/>
                <a:cs typeface="Verdana"/>
                <a:sym typeface="Verdana"/>
              </a:rPr>
            </a:br>
            <a:r>
              <a:rPr b="0" i="0" lang="en-US" sz="2800" u="none">
                <a:solidFill>
                  <a:schemeClr val="dk1"/>
                </a:solidFill>
                <a:latin typeface="Verdana"/>
                <a:ea typeface="Verdana"/>
                <a:cs typeface="Verdana"/>
                <a:sym typeface="Verdana"/>
              </a:rPr>
              <a:t>+ Công việc: thời gian tiến hành, thời gian hoàn thành các hoạt động cụ thể</a:t>
            </a:r>
            <a:r>
              <a:rPr b="0" i="0" lang="en-US" sz="2800" u="none">
                <a:solidFill>
                  <a:schemeClr val="dk1"/>
                </a:solidFill>
                <a:latin typeface="Arial"/>
                <a:ea typeface="Arial"/>
                <a:cs typeface="Arial"/>
                <a:sym typeface="Arial"/>
              </a:rPr>
              <a:t>.</a:t>
            </a:r>
            <a:br>
              <a:rPr b="0" i="0" lang="en-US" sz="2800" u="none">
                <a:solidFill>
                  <a:schemeClr val="dk1"/>
                </a:solidFill>
                <a:latin typeface="Arial"/>
                <a:ea typeface="Arial"/>
                <a:cs typeface="Arial"/>
                <a:sym typeface="Arial"/>
              </a:rPr>
            </a:br>
            <a:r>
              <a:rPr b="0" i="0" lang="en-US" sz="2800" u="none">
                <a:solidFill>
                  <a:schemeClr val="dk1"/>
                </a:solidFill>
                <a:latin typeface="Verdana"/>
                <a:ea typeface="Verdana"/>
                <a:cs typeface="Verdana"/>
                <a:sym typeface="Verdana"/>
              </a:rPr>
              <a:t> </a:t>
            </a:r>
            <a:br>
              <a:rPr b="1" i="0" lang="en-US" sz="2600" u="none">
                <a:solidFill>
                  <a:schemeClr val="dk1"/>
                </a:solidFill>
                <a:latin typeface="Verdana"/>
                <a:ea typeface="Verdana"/>
                <a:cs typeface="Verdana"/>
                <a:sym typeface="Verdana"/>
              </a:rPr>
            </a:br>
            <a:endParaRPr/>
          </a:p>
        </p:txBody>
      </p:sp>
      <p:sp>
        <p:nvSpPr>
          <p:cNvPr id="200" name="Google Shape;200;p24"/>
          <p:cNvSpPr txBox="1"/>
          <p:nvPr>
            <p:ph idx="1" type="body"/>
          </p:nvPr>
        </p:nvSpPr>
        <p:spPr>
          <a:xfrm>
            <a:off x="503237" y="530225"/>
            <a:ext cx="8183562" cy="612775"/>
          </a:xfrm>
          <a:prstGeom prst="rect">
            <a:avLst/>
          </a:prstGeom>
          <a:noFill/>
          <a:ln>
            <a:noFill/>
          </a:ln>
        </p:spPr>
        <p:txBody>
          <a:bodyPr anchorCtr="0" anchor="t" bIns="45700" lIns="182875" spcFirstLastPara="1" rIns="91425" wrap="square" tIns="91425">
            <a:noAutofit/>
          </a:bodyPr>
          <a:lstStyle/>
          <a:p>
            <a:pPr indent="-265112" lvl="0" marL="265112" marR="0" rtl="0" algn="ctr">
              <a:lnSpc>
                <a:spcPct val="100000"/>
              </a:lnSpc>
              <a:spcBef>
                <a:spcPts val="0"/>
              </a:spcBef>
              <a:spcAft>
                <a:spcPts val="0"/>
              </a:spcAft>
              <a:buClr>
                <a:schemeClr val="accent1"/>
              </a:buClr>
              <a:buSzPts val="2240"/>
              <a:buFont typeface="Noto Sans Symbols"/>
              <a:buNone/>
            </a:pPr>
            <a:r>
              <a:rPr b="1" i="0" lang="en-US" sz="2800" u="none">
                <a:solidFill>
                  <a:srgbClr val="FF0000"/>
                </a:solidFill>
                <a:latin typeface="Verdana"/>
                <a:ea typeface="Verdana"/>
                <a:cs typeface="Verdana"/>
                <a:sym typeface="Verdana"/>
              </a:rPr>
              <a:t>Bước 2. LẬP KẾ HOẠCH TỰ ĐÁNH GIÁ</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5"/>
          <p:cNvSpPr txBox="1"/>
          <p:nvPr>
            <p:ph type="title"/>
          </p:nvPr>
        </p:nvSpPr>
        <p:spPr>
          <a:xfrm>
            <a:off x="0" y="0"/>
            <a:ext cx="9144000" cy="8382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FF0000"/>
              </a:buClr>
              <a:buSzPts val="3600"/>
              <a:buFont typeface="Verdana"/>
              <a:buNone/>
            </a:pPr>
            <a:r>
              <a:rPr b="1" i="0" lang="en-US" sz="3600" u="none">
                <a:solidFill>
                  <a:srgbClr val="FF0000"/>
                </a:solidFill>
                <a:latin typeface="Verdana"/>
                <a:ea typeface="Verdana"/>
                <a:cs typeface="Verdana"/>
                <a:sym typeface="Verdana"/>
              </a:rPr>
              <a:t>LẬP KẾ HOẠCH TỰ ĐÁNH GIÁ</a:t>
            </a:r>
            <a:endParaRPr/>
          </a:p>
        </p:txBody>
      </p:sp>
      <p:pic>
        <p:nvPicPr>
          <p:cNvPr id="206" name="Google Shape;206;p25"/>
          <p:cNvPicPr preferRelativeResize="0"/>
          <p:nvPr>
            <p:ph idx="1" type="body"/>
          </p:nvPr>
        </p:nvPicPr>
        <p:blipFill rotWithShape="1">
          <a:blip r:embed="rId3">
            <a:alphaModFix/>
          </a:blip>
          <a:srcRect b="0" l="0" r="0" t="0"/>
          <a:stretch/>
        </p:blipFill>
        <p:spPr>
          <a:xfrm>
            <a:off x="360362" y="646112"/>
            <a:ext cx="8485187" cy="6181725"/>
          </a:xfrm>
          <a:prstGeom prst="rect">
            <a:avLst/>
          </a:prstGeom>
          <a:noFill/>
          <a:ln>
            <a:noFill/>
          </a:ln>
        </p:spPr>
      </p:pic>
      <p:sp>
        <p:nvSpPr>
          <p:cNvPr id="207" name="Google Shape;207;p25"/>
          <p:cNvSpPr txBox="1"/>
          <p:nvPr/>
        </p:nvSpPr>
        <p:spPr>
          <a:xfrm>
            <a:off x="0" y="6211887"/>
            <a:ext cx="3200400" cy="6461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 Mẫu Kế hoạch TĐG </a:t>
            </a:r>
            <a:r>
              <a:rPr b="1" i="0" lang="en-US" sz="1800" u="sng">
                <a:solidFill>
                  <a:schemeClr val="hlink"/>
                </a:solidFill>
                <a:latin typeface="Arial"/>
                <a:ea typeface="Arial"/>
                <a:cs typeface="Arial"/>
                <a:sym typeface="Arial"/>
                <a:hlinkClick r:id="rId4"/>
              </a:rPr>
              <a:t>(</a:t>
            </a:r>
            <a:r>
              <a:rPr b="1" i="0" lang="en-US" sz="1800" u="none">
                <a:solidFill>
                  <a:schemeClr val="dk1"/>
                </a:solidFill>
                <a:latin typeface="Arial"/>
                <a:ea typeface="Arial"/>
                <a:cs typeface="Arial"/>
                <a:sym typeface="Arial"/>
              </a:rPr>
              <a:t>* Mẫu Kế hoạch TĐG (</a:t>
            </a:r>
            <a:r>
              <a:rPr b="1" i="0" lang="en-US" sz="1800" u="sng">
                <a:solidFill>
                  <a:schemeClr val="hlink"/>
                </a:solidFill>
                <a:latin typeface="Arial"/>
                <a:ea typeface="Arial"/>
                <a:cs typeface="Arial"/>
                <a:sym typeface="Arial"/>
                <a:hlinkClick r:id="rId5"/>
              </a:rPr>
              <a:t>theo </a:t>
            </a:r>
            <a:r>
              <a:rPr b="1" i="0" lang="en-US" sz="1800" u="none">
                <a:solidFill>
                  <a:schemeClr val="dk1"/>
                </a:solidFill>
                <a:latin typeface="Arial"/>
                <a:ea typeface="Arial"/>
                <a:cs typeface="Arial"/>
                <a:sym typeface="Arial"/>
              </a:rPr>
              <a:t>* Mẫu Kế hoạch TĐG (theo </a:t>
            </a:r>
            <a:r>
              <a:rPr b="1" i="0" lang="en-US" sz="1800" u="sng">
                <a:solidFill>
                  <a:schemeClr val="hlink"/>
                </a:solidFill>
                <a:latin typeface="Arial"/>
                <a:ea typeface="Arial"/>
                <a:cs typeface="Arial"/>
                <a:sym typeface="Arial"/>
                <a:hlinkClick r:id="rId6"/>
              </a:rPr>
              <a:t>Phụ lục 2/trang ...tài liêu). </a:t>
            </a:r>
            <a:endParaRPr/>
          </a:p>
        </p:txBody>
      </p:sp>
      <p:sp>
        <p:nvSpPr>
          <p:cNvPr id="208" name="Google Shape;208;p25"/>
          <p:cNvSpPr/>
          <p:nvPr/>
        </p:nvSpPr>
        <p:spPr>
          <a:xfrm>
            <a:off x="3505200" y="2362200"/>
            <a:ext cx="2438400" cy="2286000"/>
          </a:xfrm>
          <a:prstGeom prst="ellipse">
            <a:avLst/>
          </a:prstGeom>
          <a:solidFill>
            <a:schemeClr val="accent1"/>
          </a:solidFill>
          <a:ln cap="flat" cmpd="sng" w="42500">
            <a:solidFill>
              <a:srgbClr val="B05C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9" name="Google Shape;209;p25"/>
          <p:cNvSpPr txBox="1"/>
          <p:nvPr/>
        </p:nvSpPr>
        <p:spPr>
          <a:xfrm>
            <a:off x="4038600" y="3048000"/>
            <a:ext cx="1219200"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0" name="Google Shape;210;p25"/>
          <p:cNvSpPr txBox="1"/>
          <p:nvPr/>
        </p:nvSpPr>
        <p:spPr>
          <a:xfrm>
            <a:off x="3505200" y="2895600"/>
            <a:ext cx="2514600" cy="15700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3200"/>
              <a:buFont typeface="Arial"/>
              <a:buNone/>
            </a:pPr>
            <a:r>
              <a:rPr b="1" i="0" lang="en-US" sz="3200" u="none">
                <a:solidFill>
                  <a:srgbClr val="002060"/>
                </a:solidFill>
                <a:latin typeface="Arial"/>
                <a:ea typeface="Arial"/>
                <a:cs typeface="Arial"/>
                <a:sym typeface="Arial"/>
              </a:rPr>
              <a:t>KẾ HOẠCH TỰ ĐÁNH GIÁ</a:t>
            </a:r>
            <a:endParaRPr/>
          </a:p>
        </p:txBody>
      </p:sp>
      <p:sp>
        <p:nvSpPr>
          <p:cNvPr id="211" name="Google Shape;211;p25"/>
          <p:cNvSpPr txBox="1"/>
          <p:nvPr/>
        </p:nvSpPr>
        <p:spPr>
          <a:xfrm>
            <a:off x="6781800" y="2514600"/>
            <a:ext cx="1828800" cy="1323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Tập huấn nghiệp vụ TĐG  cho HĐ TĐG …</a:t>
            </a:r>
            <a:endParaRPr/>
          </a:p>
        </p:txBody>
      </p:sp>
      <p:sp>
        <p:nvSpPr>
          <p:cNvPr id="212" name="Google Shape;212;p25"/>
          <p:cNvSpPr txBox="1"/>
          <p:nvPr/>
        </p:nvSpPr>
        <p:spPr>
          <a:xfrm>
            <a:off x="6096000" y="4572000"/>
            <a:ext cx="2057400" cy="1323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Phân công nhiệm vụ cho từng thành viên</a:t>
            </a:r>
            <a:endParaRPr/>
          </a:p>
        </p:txBody>
      </p:sp>
      <p:sp>
        <p:nvSpPr>
          <p:cNvPr id="213" name="Google Shape;213;p25"/>
          <p:cNvSpPr txBox="1"/>
          <p:nvPr/>
        </p:nvSpPr>
        <p:spPr>
          <a:xfrm>
            <a:off x="1219200" y="4800600"/>
            <a:ext cx="1905000" cy="10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Dự kiến thuê chuyên gia TV (nếu cần)</a:t>
            </a:r>
            <a:endParaRPr/>
          </a:p>
        </p:txBody>
      </p:sp>
      <p:sp>
        <p:nvSpPr>
          <p:cNvPr id="214" name="Google Shape;214;p25"/>
          <p:cNvSpPr txBox="1"/>
          <p:nvPr/>
        </p:nvSpPr>
        <p:spPr>
          <a:xfrm>
            <a:off x="1600200" y="990600"/>
            <a:ext cx="1752600" cy="13239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Thời gian biểu cho từng hoạt động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Aspect">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Aspect">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Aspect">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4_Aspect">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Aspect">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